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340" r:id="rId2"/>
    <p:sldId id="342" r:id="rId3"/>
    <p:sldId id="34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DB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70"/>
    <p:restoredTop sz="94490"/>
  </p:normalViewPr>
  <p:slideViewPr>
    <p:cSldViewPr snapToGrid="0" snapToObjects="1">
      <p:cViewPr varScale="1">
        <p:scale>
          <a:sx n="116" d="100"/>
          <a:sy n="116" d="100"/>
        </p:scale>
        <p:origin x="3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87BA8-06F6-B646-996A-F4F317E0851D}" type="datetimeFigureOut">
              <a:rPr lang="en-US" smtClean="0"/>
              <a:t>5/19/24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36D7B-AB72-8747-933B-5C2C1151E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10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B71E2-6404-9340-A202-DF9F8907A413}" type="datetimeFigureOut">
              <a:rPr lang="en-US" smtClean="0"/>
              <a:t>5/19/24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257D3-FC83-B24E-B866-5D03D4EBB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B71E2-6404-9340-A202-DF9F8907A413}" type="datetimeFigureOut">
              <a:rPr lang="en-US" smtClean="0"/>
              <a:t>5/19/24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257D3-FC83-B24E-B866-5D03D4EBB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03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B71E2-6404-9340-A202-DF9F8907A413}" type="datetimeFigureOut">
              <a:rPr lang="en-US" smtClean="0"/>
              <a:t>5/19/24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257D3-FC83-B24E-B866-5D03D4EBB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51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B71E2-6404-9340-A202-DF9F8907A413}" type="datetimeFigureOut">
              <a:rPr lang="en-US" smtClean="0"/>
              <a:t>5/19/24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257D3-FC83-B24E-B866-5D03D4EBB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95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B71E2-6404-9340-A202-DF9F8907A413}" type="datetimeFigureOut">
              <a:rPr lang="en-US" smtClean="0"/>
              <a:t>5/19/24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257D3-FC83-B24E-B866-5D03D4EBB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B71E2-6404-9340-A202-DF9F8907A413}" type="datetimeFigureOut">
              <a:rPr lang="en-US" smtClean="0"/>
              <a:t>5/19/24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257D3-FC83-B24E-B866-5D03D4EBB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56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B71E2-6404-9340-A202-DF9F8907A413}" type="datetimeFigureOut">
              <a:rPr lang="en-US" smtClean="0"/>
              <a:t>5/19/24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257D3-FC83-B24E-B866-5D03D4EBB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5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B71E2-6404-9340-A202-DF9F8907A413}" type="datetimeFigureOut">
              <a:rPr lang="en-US" smtClean="0"/>
              <a:t>5/19/24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257D3-FC83-B24E-B866-5D03D4EBB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2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B71E2-6404-9340-A202-DF9F8907A413}" type="datetimeFigureOut">
              <a:rPr lang="en-US" smtClean="0"/>
              <a:t>5/19/24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257D3-FC83-B24E-B866-5D03D4EBB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2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B71E2-6404-9340-A202-DF9F8907A413}" type="datetimeFigureOut">
              <a:rPr lang="en-US" smtClean="0"/>
              <a:t>5/19/24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257D3-FC83-B24E-B866-5D03D4EBB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5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B71E2-6404-9340-A202-DF9F8907A413}" type="datetimeFigureOut">
              <a:rPr lang="en-US" smtClean="0"/>
              <a:t>5/19/24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257D3-FC83-B24E-B866-5D03D4EBB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74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B71E2-6404-9340-A202-DF9F8907A413}" type="datetimeFigureOut">
              <a:rPr lang="en-US" smtClean="0"/>
              <a:t>5/19/24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257D3-FC83-B24E-B866-5D03D4EBB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4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BA59BE10-12AD-7850-BED8-170EAB7FF53E}"/>
              </a:ext>
            </a:extLst>
          </p:cNvPr>
          <p:cNvGrpSpPr/>
          <p:nvPr/>
        </p:nvGrpSpPr>
        <p:grpSpPr>
          <a:xfrm>
            <a:off x="1879180" y="1171338"/>
            <a:ext cx="8610097" cy="4367961"/>
            <a:chOff x="1879180" y="1171338"/>
            <a:chExt cx="8610097" cy="4367961"/>
          </a:xfrm>
        </p:grpSpPr>
        <p:sp>
          <p:nvSpPr>
            <p:cNvPr id="31" name="Trapezoid 30"/>
            <p:cNvSpPr/>
            <p:nvPr/>
          </p:nvSpPr>
          <p:spPr>
            <a:xfrm rot="16200000">
              <a:off x="7735878" y="2803656"/>
              <a:ext cx="4367960" cy="1103326"/>
            </a:xfrm>
            <a:prstGeom prst="trapezoid">
              <a:avLst>
                <a:gd name="adj" fmla="val 56546"/>
              </a:avLst>
            </a:prstGeom>
            <a:solidFill>
              <a:srgbClr val="EEDBC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Sun 31"/>
            <p:cNvSpPr/>
            <p:nvPr/>
          </p:nvSpPr>
          <p:spPr>
            <a:xfrm>
              <a:off x="1879180" y="3279749"/>
              <a:ext cx="151141" cy="151141"/>
            </a:xfrm>
            <a:prstGeom prst="su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/>
            <p:cNvCxnSpPr>
              <a:cxnSpLocks/>
            </p:cNvCxnSpPr>
            <p:nvPr/>
          </p:nvCxnSpPr>
          <p:spPr>
            <a:xfrm flipH="1">
              <a:off x="2138761" y="1813686"/>
              <a:ext cx="7229435" cy="0"/>
            </a:xfrm>
            <a:prstGeom prst="line">
              <a:avLst/>
            </a:prstGeom>
            <a:ln w="12700">
              <a:solidFill>
                <a:schemeClr val="tx1">
                  <a:alpha val="39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cxnSpLocks/>
            </p:cNvCxnSpPr>
            <p:nvPr/>
          </p:nvCxnSpPr>
          <p:spPr>
            <a:xfrm flipH="1">
              <a:off x="2128567" y="4912066"/>
              <a:ext cx="7239629" cy="0"/>
            </a:xfrm>
            <a:prstGeom prst="line">
              <a:avLst/>
            </a:prstGeom>
            <a:ln w="12700">
              <a:solidFill>
                <a:schemeClr val="tx1">
                  <a:alpha val="39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cxnSpLocks/>
            </p:cNvCxnSpPr>
            <p:nvPr/>
          </p:nvCxnSpPr>
          <p:spPr>
            <a:xfrm flipH="1">
              <a:off x="2138761" y="1171338"/>
              <a:ext cx="8332761" cy="0"/>
            </a:xfrm>
            <a:prstGeom prst="line">
              <a:avLst/>
            </a:prstGeom>
            <a:ln w="12700">
              <a:solidFill>
                <a:schemeClr val="tx1">
                  <a:alpha val="39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cxnSpLocks/>
            </p:cNvCxnSpPr>
            <p:nvPr/>
          </p:nvCxnSpPr>
          <p:spPr>
            <a:xfrm flipH="1" flipV="1">
              <a:off x="2128567" y="5521542"/>
              <a:ext cx="8360710" cy="1"/>
            </a:xfrm>
            <a:prstGeom prst="line">
              <a:avLst/>
            </a:prstGeom>
            <a:ln w="12700">
              <a:solidFill>
                <a:schemeClr val="tx1">
                  <a:alpha val="39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n 39"/>
            <p:cNvSpPr/>
            <p:nvPr/>
          </p:nvSpPr>
          <p:spPr>
            <a:xfrm>
              <a:off x="4886876" y="2728088"/>
              <a:ext cx="2115970" cy="1269577"/>
            </a:xfrm>
            <a:prstGeom prst="can">
              <a:avLst>
                <a:gd name="adj" fmla="val 13393"/>
              </a:avLst>
            </a:prstGeom>
            <a:solidFill>
              <a:srgbClr val="FF0000">
                <a:alpha val="24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Arrow Connector 41"/>
            <p:cNvCxnSpPr>
              <a:cxnSpLocks/>
            </p:cNvCxnSpPr>
            <p:nvPr/>
          </p:nvCxnSpPr>
          <p:spPr>
            <a:xfrm flipV="1">
              <a:off x="5967531" y="1813686"/>
              <a:ext cx="0" cy="321000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1884951" y="3032153"/>
              <a:ext cx="15736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Source at infinity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926794" y="5134454"/>
              <a:ext cx="11713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Detector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CEFCCF-9EC6-3297-E054-B99E85589982}"/>
                </a:ext>
              </a:extLst>
            </p:cNvPr>
            <p:cNvSpPr txBox="1"/>
            <p:nvPr/>
          </p:nvSpPr>
          <p:spPr>
            <a:xfrm>
              <a:off x="6647665" y="3997665"/>
              <a:ext cx="9975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object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4430D9-9336-A4D7-3312-F06FE5673B52}"/>
                </a:ext>
              </a:extLst>
            </p:cNvPr>
            <p:cNvSpPr txBox="1"/>
            <p:nvPr/>
          </p:nvSpPr>
          <p:spPr>
            <a:xfrm>
              <a:off x="6111115" y="1497044"/>
              <a:ext cx="8227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view angles</a:t>
              </a:r>
            </a:p>
          </p:txBody>
        </p:sp>
        <p:cxnSp>
          <p:nvCxnSpPr>
            <p:cNvPr id="20" name="Curved Connector 19">
              <a:extLst>
                <a:ext uri="{FF2B5EF4-FFF2-40B4-BE49-F238E27FC236}">
                  <a16:creationId xmlns:a16="http://schemas.microsoft.com/office/drawing/2014/main" id="{8F849D5E-8FF2-7BFB-0B32-D6DD26D45DAE}"/>
                </a:ext>
              </a:extLst>
            </p:cNvPr>
            <p:cNvCxnSpPr>
              <a:cxnSpLocks/>
            </p:cNvCxnSpPr>
            <p:nvPr/>
          </p:nvCxnSpPr>
          <p:spPr>
            <a:xfrm>
              <a:off x="5888212" y="2205090"/>
              <a:ext cx="445865" cy="90685"/>
            </a:xfrm>
            <a:prstGeom prst="curvedConnector3">
              <a:avLst>
                <a:gd name="adj1" fmla="val -38135"/>
              </a:avLst>
            </a:prstGeom>
            <a:ln w="127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76161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658037F-A460-BC4F-09B0-1C51CC7C8DFC}"/>
              </a:ext>
            </a:extLst>
          </p:cNvPr>
          <p:cNvGrpSpPr/>
          <p:nvPr/>
        </p:nvGrpSpPr>
        <p:grpSpPr>
          <a:xfrm>
            <a:off x="1455986" y="1171338"/>
            <a:ext cx="9033291" cy="4534870"/>
            <a:chOff x="1455986" y="1171338"/>
            <a:chExt cx="9033291" cy="4534870"/>
          </a:xfrm>
        </p:grpSpPr>
        <p:sp>
          <p:nvSpPr>
            <p:cNvPr id="31" name="Trapezoid 30"/>
            <p:cNvSpPr/>
            <p:nvPr/>
          </p:nvSpPr>
          <p:spPr>
            <a:xfrm rot="16200000">
              <a:off x="7735878" y="2803656"/>
              <a:ext cx="4367960" cy="1103326"/>
            </a:xfrm>
            <a:prstGeom prst="trapezoid">
              <a:avLst>
                <a:gd name="adj" fmla="val 56546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un 31"/>
            <p:cNvSpPr/>
            <p:nvPr/>
          </p:nvSpPr>
          <p:spPr>
            <a:xfrm>
              <a:off x="1879180" y="3279749"/>
              <a:ext cx="151141" cy="151141"/>
            </a:xfrm>
            <a:prstGeom prst="su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Curved Connector 33"/>
            <p:cNvCxnSpPr>
              <a:cxnSpLocks/>
            </p:cNvCxnSpPr>
            <p:nvPr/>
          </p:nvCxnSpPr>
          <p:spPr>
            <a:xfrm>
              <a:off x="5823948" y="2052690"/>
              <a:ext cx="445865" cy="90685"/>
            </a:xfrm>
            <a:prstGeom prst="curvedConnector3">
              <a:avLst>
                <a:gd name="adj1" fmla="val -38135"/>
              </a:avLst>
            </a:prstGeom>
            <a:ln w="127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2121007" y="1813686"/>
              <a:ext cx="7247189" cy="1541632"/>
            </a:xfrm>
            <a:prstGeom prst="line">
              <a:avLst/>
            </a:prstGeom>
            <a:ln w="12700">
              <a:solidFill>
                <a:schemeClr val="tx1">
                  <a:alpha val="39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 flipV="1">
              <a:off x="2128567" y="3355320"/>
              <a:ext cx="7239629" cy="1556746"/>
            </a:xfrm>
            <a:prstGeom prst="line">
              <a:avLst/>
            </a:prstGeom>
            <a:ln w="12700">
              <a:solidFill>
                <a:schemeClr val="tx1">
                  <a:alpha val="39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2128567" y="1171338"/>
              <a:ext cx="8342955" cy="2183980"/>
            </a:xfrm>
            <a:prstGeom prst="line">
              <a:avLst/>
            </a:prstGeom>
            <a:ln w="12700">
              <a:solidFill>
                <a:schemeClr val="tx1">
                  <a:alpha val="39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2138761" y="3337563"/>
              <a:ext cx="8350516" cy="2183980"/>
            </a:xfrm>
            <a:prstGeom prst="line">
              <a:avLst/>
            </a:prstGeom>
            <a:ln w="12700">
              <a:solidFill>
                <a:schemeClr val="tx1">
                  <a:alpha val="39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n 39"/>
            <p:cNvSpPr/>
            <p:nvPr/>
          </p:nvSpPr>
          <p:spPr>
            <a:xfrm>
              <a:off x="4886876" y="2728088"/>
              <a:ext cx="2115970" cy="1269577"/>
            </a:xfrm>
            <a:prstGeom prst="can">
              <a:avLst>
                <a:gd name="adj" fmla="val 13393"/>
              </a:avLst>
            </a:prstGeom>
            <a:solidFill>
              <a:srgbClr val="FF0000">
                <a:alpha val="24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9384634" y="1441109"/>
              <a:ext cx="1077055" cy="3872801"/>
            </a:xfrm>
            <a:custGeom>
              <a:avLst/>
              <a:gdLst>
                <a:gd name="connsiteX0" fmla="*/ 8007 w 1115255"/>
                <a:gd name="connsiteY0" fmla="*/ 2193793 h 3892932"/>
                <a:gd name="connsiteX1" fmla="*/ 450 w 1115255"/>
                <a:gd name="connsiteY1" fmla="*/ 1430533 h 3892932"/>
                <a:gd name="connsiteX2" fmla="*/ 23121 w 1115255"/>
                <a:gd name="connsiteY2" fmla="*/ 780629 h 3892932"/>
                <a:gd name="connsiteX3" fmla="*/ 83577 w 1115255"/>
                <a:gd name="connsiteY3" fmla="*/ 508576 h 3892932"/>
                <a:gd name="connsiteX4" fmla="*/ 181818 w 1115255"/>
                <a:gd name="connsiteY4" fmla="*/ 312094 h 3892932"/>
                <a:gd name="connsiteX5" fmla="*/ 370744 w 1115255"/>
                <a:gd name="connsiteY5" fmla="*/ 183624 h 3892932"/>
                <a:gd name="connsiteX6" fmla="*/ 642797 w 1115255"/>
                <a:gd name="connsiteY6" fmla="*/ 47598 h 3892932"/>
                <a:gd name="connsiteX7" fmla="*/ 922407 w 1115255"/>
                <a:gd name="connsiteY7" fmla="*/ 2256 h 3892932"/>
                <a:gd name="connsiteX8" fmla="*/ 1073547 w 1115255"/>
                <a:gd name="connsiteY8" fmla="*/ 108054 h 3892932"/>
                <a:gd name="connsiteX9" fmla="*/ 1096218 w 1115255"/>
                <a:gd name="connsiteY9" fmla="*/ 327208 h 3892932"/>
                <a:gd name="connsiteX10" fmla="*/ 1103775 w 1115255"/>
                <a:gd name="connsiteY10" fmla="*/ 1067796 h 3892932"/>
                <a:gd name="connsiteX11" fmla="*/ 1103775 w 1115255"/>
                <a:gd name="connsiteY11" fmla="*/ 3161092 h 3892932"/>
                <a:gd name="connsiteX12" fmla="*/ 952635 w 1115255"/>
                <a:gd name="connsiteY12" fmla="*/ 3833667 h 3892932"/>
                <a:gd name="connsiteX13" fmla="*/ 695696 w 1115255"/>
                <a:gd name="connsiteY13" fmla="*/ 3841224 h 3892932"/>
                <a:gd name="connsiteX14" fmla="*/ 370744 w 1115255"/>
                <a:gd name="connsiteY14" fmla="*/ 3674970 h 3892932"/>
                <a:gd name="connsiteX15" fmla="*/ 83577 w 1115255"/>
                <a:gd name="connsiteY15" fmla="*/ 3486044 h 3892932"/>
                <a:gd name="connsiteX16" fmla="*/ 15564 w 1115255"/>
                <a:gd name="connsiteY16" fmla="*/ 3229105 h 3892932"/>
                <a:gd name="connsiteX17" fmla="*/ 8007 w 1115255"/>
                <a:gd name="connsiteY17" fmla="*/ 2707671 h 3892932"/>
                <a:gd name="connsiteX18" fmla="*/ 8007 w 1115255"/>
                <a:gd name="connsiteY18" fmla="*/ 2193793 h 3892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15255" h="3892932">
                  <a:moveTo>
                    <a:pt x="8007" y="2193793"/>
                  </a:moveTo>
                  <a:cubicBezTo>
                    <a:pt x="6747" y="1980937"/>
                    <a:pt x="-2069" y="1666060"/>
                    <a:pt x="450" y="1430533"/>
                  </a:cubicBezTo>
                  <a:cubicBezTo>
                    <a:pt x="2969" y="1195006"/>
                    <a:pt x="9267" y="934288"/>
                    <a:pt x="23121" y="780629"/>
                  </a:cubicBezTo>
                  <a:cubicBezTo>
                    <a:pt x="36976" y="626969"/>
                    <a:pt x="57128" y="586665"/>
                    <a:pt x="83577" y="508576"/>
                  </a:cubicBezTo>
                  <a:cubicBezTo>
                    <a:pt x="110027" y="430487"/>
                    <a:pt x="133957" y="366253"/>
                    <a:pt x="181818" y="312094"/>
                  </a:cubicBezTo>
                  <a:cubicBezTo>
                    <a:pt x="229679" y="257935"/>
                    <a:pt x="293914" y="227707"/>
                    <a:pt x="370744" y="183624"/>
                  </a:cubicBezTo>
                  <a:cubicBezTo>
                    <a:pt x="447574" y="139541"/>
                    <a:pt x="550853" y="77826"/>
                    <a:pt x="642797" y="47598"/>
                  </a:cubicBezTo>
                  <a:cubicBezTo>
                    <a:pt x="734741" y="17370"/>
                    <a:pt x="850615" y="-7820"/>
                    <a:pt x="922407" y="2256"/>
                  </a:cubicBezTo>
                  <a:cubicBezTo>
                    <a:pt x="994199" y="12332"/>
                    <a:pt x="1044579" y="53895"/>
                    <a:pt x="1073547" y="108054"/>
                  </a:cubicBezTo>
                  <a:cubicBezTo>
                    <a:pt x="1102516" y="162213"/>
                    <a:pt x="1091180" y="167251"/>
                    <a:pt x="1096218" y="327208"/>
                  </a:cubicBezTo>
                  <a:cubicBezTo>
                    <a:pt x="1101256" y="487165"/>
                    <a:pt x="1102516" y="595482"/>
                    <a:pt x="1103775" y="1067796"/>
                  </a:cubicBezTo>
                  <a:cubicBezTo>
                    <a:pt x="1105035" y="1540110"/>
                    <a:pt x="1128965" y="2700114"/>
                    <a:pt x="1103775" y="3161092"/>
                  </a:cubicBezTo>
                  <a:cubicBezTo>
                    <a:pt x="1078585" y="3622070"/>
                    <a:pt x="1020648" y="3720312"/>
                    <a:pt x="952635" y="3833667"/>
                  </a:cubicBezTo>
                  <a:cubicBezTo>
                    <a:pt x="884622" y="3947022"/>
                    <a:pt x="792678" y="3867674"/>
                    <a:pt x="695696" y="3841224"/>
                  </a:cubicBezTo>
                  <a:cubicBezTo>
                    <a:pt x="598714" y="3814775"/>
                    <a:pt x="472764" y="3734167"/>
                    <a:pt x="370744" y="3674970"/>
                  </a:cubicBezTo>
                  <a:cubicBezTo>
                    <a:pt x="268724" y="3615773"/>
                    <a:pt x="142774" y="3560355"/>
                    <a:pt x="83577" y="3486044"/>
                  </a:cubicBezTo>
                  <a:cubicBezTo>
                    <a:pt x="24380" y="3411733"/>
                    <a:pt x="28159" y="3358834"/>
                    <a:pt x="15564" y="3229105"/>
                  </a:cubicBezTo>
                  <a:cubicBezTo>
                    <a:pt x="2969" y="3099376"/>
                    <a:pt x="9266" y="2886520"/>
                    <a:pt x="8007" y="2707671"/>
                  </a:cubicBezTo>
                  <a:cubicBezTo>
                    <a:pt x="6748" y="2528822"/>
                    <a:pt x="9267" y="2406649"/>
                    <a:pt x="8007" y="2193793"/>
                  </a:cubicBezTo>
                  <a:close/>
                </a:path>
              </a:pathLst>
            </a:cu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Arrow Connector 41"/>
            <p:cNvCxnSpPr>
              <a:cxnSpLocks/>
            </p:cNvCxnSpPr>
            <p:nvPr/>
          </p:nvCxnSpPr>
          <p:spPr>
            <a:xfrm flipV="1">
              <a:off x="5967531" y="1813686"/>
              <a:ext cx="0" cy="321000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1455986" y="3475390"/>
              <a:ext cx="9975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Source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136115" y="5336876"/>
              <a:ext cx="11713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Detector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CEFCCF-9EC6-3297-E054-B99E85589982}"/>
                </a:ext>
              </a:extLst>
            </p:cNvPr>
            <p:cNvSpPr txBox="1"/>
            <p:nvPr/>
          </p:nvSpPr>
          <p:spPr>
            <a:xfrm>
              <a:off x="7002846" y="3840726"/>
              <a:ext cx="9975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object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4430D9-9336-A4D7-3312-F06FE5673B52}"/>
                </a:ext>
              </a:extLst>
            </p:cNvPr>
            <p:cNvSpPr txBox="1"/>
            <p:nvPr/>
          </p:nvSpPr>
          <p:spPr>
            <a:xfrm>
              <a:off x="6111115" y="1497044"/>
              <a:ext cx="8227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view angles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6510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43FE9640-0E9C-107A-67A4-7F90B8F3DA7B}"/>
              </a:ext>
            </a:extLst>
          </p:cNvPr>
          <p:cNvGrpSpPr/>
          <p:nvPr/>
        </p:nvGrpSpPr>
        <p:grpSpPr>
          <a:xfrm>
            <a:off x="1563687" y="1510058"/>
            <a:ext cx="8975844" cy="3515340"/>
            <a:chOff x="1563687" y="1510058"/>
            <a:chExt cx="8975844" cy="3515340"/>
          </a:xfrm>
        </p:grpSpPr>
        <p:sp>
          <p:nvSpPr>
            <p:cNvPr id="31" name="Trapezoid 30"/>
            <p:cNvSpPr/>
            <p:nvPr/>
          </p:nvSpPr>
          <p:spPr>
            <a:xfrm rot="16200000">
              <a:off x="8878519" y="2956964"/>
              <a:ext cx="2082677" cy="1103326"/>
            </a:xfrm>
            <a:prstGeom prst="trapezoid">
              <a:avLst>
                <a:gd name="adj" fmla="val 28587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un 31"/>
            <p:cNvSpPr/>
            <p:nvPr/>
          </p:nvSpPr>
          <p:spPr>
            <a:xfrm>
              <a:off x="1879180" y="3279749"/>
              <a:ext cx="151141" cy="151141"/>
            </a:xfrm>
            <a:prstGeom prst="su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/>
            <p:cNvCxnSpPr>
              <a:cxnSpLocks/>
            </p:cNvCxnSpPr>
            <p:nvPr/>
          </p:nvCxnSpPr>
          <p:spPr>
            <a:xfrm flipH="1">
              <a:off x="2225407" y="2467289"/>
              <a:ext cx="8236282" cy="0"/>
            </a:xfrm>
            <a:prstGeom prst="line">
              <a:avLst/>
            </a:prstGeom>
            <a:ln w="12700">
              <a:solidFill>
                <a:schemeClr val="tx1">
                  <a:alpha val="39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 40"/>
            <p:cNvSpPr/>
            <p:nvPr/>
          </p:nvSpPr>
          <p:spPr>
            <a:xfrm>
              <a:off x="9384634" y="2750849"/>
              <a:ext cx="1077055" cy="1556746"/>
            </a:xfrm>
            <a:custGeom>
              <a:avLst/>
              <a:gdLst>
                <a:gd name="connsiteX0" fmla="*/ 8007 w 1115255"/>
                <a:gd name="connsiteY0" fmla="*/ 2193793 h 3892932"/>
                <a:gd name="connsiteX1" fmla="*/ 450 w 1115255"/>
                <a:gd name="connsiteY1" fmla="*/ 1430533 h 3892932"/>
                <a:gd name="connsiteX2" fmla="*/ 23121 w 1115255"/>
                <a:gd name="connsiteY2" fmla="*/ 780629 h 3892932"/>
                <a:gd name="connsiteX3" fmla="*/ 83577 w 1115255"/>
                <a:gd name="connsiteY3" fmla="*/ 508576 h 3892932"/>
                <a:gd name="connsiteX4" fmla="*/ 181818 w 1115255"/>
                <a:gd name="connsiteY4" fmla="*/ 312094 h 3892932"/>
                <a:gd name="connsiteX5" fmla="*/ 370744 w 1115255"/>
                <a:gd name="connsiteY5" fmla="*/ 183624 h 3892932"/>
                <a:gd name="connsiteX6" fmla="*/ 642797 w 1115255"/>
                <a:gd name="connsiteY6" fmla="*/ 47598 h 3892932"/>
                <a:gd name="connsiteX7" fmla="*/ 922407 w 1115255"/>
                <a:gd name="connsiteY7" fmla="*/ 2256 h 3892932"/>
                <a:gd name="connsiteX8" fmla="*/ 1073547 w 1115255"/>
                <a:gd name="connsiteY8" fmla="*/ 108054 h 3892932"/>
                <a:gd name="connsiteX9" fmla="*/ 1096218 w 1115255"/>
                <a:gd name="connsiteY9" fmla="*/ 327208 h 3892932"/>
                <a:gd name="connsiteX10" fmla="*/ 1103775 w 1115255"/>
                <a:gd name="connsiteY10" fmla="*/ 1067796 h 3892932"/>
                <a:gd name="connsiteX11" fmla="*/ 1103775 w 1115255"/>
                <a:gd name="connsiteY11" fmla="*/ 3161092 h 3892932"/>
                <a:gd name="connsiteX12" fmla="*/ 952635 w 1115255"/>
                <a:gd name="connsiteY12" fmla="*/ 3833667 h 3892932"/>
                <a:gd name="connsiteX13" fmla="*/ 695696 w 1115255"/>
                <a:gd name="connsiteY13" fmla="*/ 3841224 h 3892932"/>
                <a:gd name="connsiteX14" fmla="*/ 370744 w 1115255"/>
                <a:gd name="connsiteY14" fmla="*/ 3674970 h 3892932"/>
                <a:gd name="connsiteX15" fmla="*/ 83577 w 1115255"/>
                <a:gd name="connsiteY15" fmla="*/ 3486044 h 3892932"/>
                <a:gd name="connsiteX16" fmla="*/ 15564 w 1115255"/>
                <a:gd name="connsiteY16" fmla="*/ 3229105 h 3892932"/>
                <a:gd name="connsiteX17" fmla="*/ 8007 w 1115255"/>
                <a:gd name="connsiteY17" fmla="*/ 2707671 h 3892932"/>
                <a:gd name="connsiteX18" fmla="*/ 8007 w 1115255"/>
                <a:gd name="connsiteY18" fmla="*/ 2193793 h 3892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15255" h="3892932">
                  <a:moveTo>
                    <a:pt x="8007" y="2193793"/>
                  </a:moveTo>
                  <a:cubicBezTo>
                    <a:pt x="6747" y="1980937"/>
                    <a:pt x="-2069" y="1666060"/>
                    <a:pt x="450" y="1430533"/>
                  </a:cubicBezTo>
                  <a:cubicBezTo>
                    <a:pt x="2969" y="1195006"/>
                    <a:pt x="9267" y="934288"/>
                    <a:pt x="23121" y="780629"/>
                  </a:cubicBezTo>
                  <a:cubicBezTo>
                    <a:pt x="36976" y="626969"/>
                    <a:pt x="57128" y="586665"/>
                    <a:pt x="83577" y="508576"/>
                  </a:cubicBezTo>
                  <a:cubicBezTo>
                    <a:pt x="110027" y="430487"/>
                    <a:pt x="133957" y="366253"/>
                    <a:pt x="181818" y="312094"/>
                  </a:cubicBezTo>
                  <a:cubicBezTo>
                    <a:pt x="229679" y="257935"/>
                    <a:pt x="293914" y="227707"/>
                    <a:pt x="370744" y="183624"/>
                  </a:cubicBezTo>
                  <a:cubicBezTo>
                    <a:pt x="447574" y="139541"/>
                    <a:pt x="550853" y="77826"/>
                    <a:pt x="642797" y="47598"/>
                  </a:cubicBezTo>
                  <a:cubicBezTo>
                    <a:pt x="734741" y="17370"/>
                    <a:pt x="850615" y="-7820"/>
                    <a:pt x="922407" y="2256"/>
                  </a:cubicBezTo>
                  <a:cubicBezTo>
                    <a:pt x="994199" y="12332"/>
                    <a:pt x="1044579" y="53895"/>
                    <a:pt x="1073547" y="108054"/>
                  </a:cubicBezTo>
                  <a:cubicBezTo>
                    <a:pt x="1102516" y="162213"/>
                    <a:pt x="1091180" y="167251"/>
                    <a:pt x="1096218" y="327208"/>
                  </a:cubicBezTo>
                  <a:cubicBezTo>
                    <a:pt x="1101256" y="487165"/>
                    <a:pt x="1102516" y="595482"/>
                    <a:pt x="1103775" y="1067796"/>
                  </a:cubicBezTo>
                  <a:cubicBezTo>
                    <a:pt x="1105035" y="1540110"/>
                    <a:pt x="1128965" y="2700114"/>
                    <a:pt x="1103775" y="3161092"/>
                  </a:cubicBezTo>
                  <a:cubicBezTo>
                    <a:pt x="1078585" y="3622070"/>
                    <a:pt x="1020648" y="3720312"/>
                    <a:pt x="952635" y="3833667"/>
                  </a:cubicBezTo>
                  <a:cubicBezTo>
                    <a:pt x="884622" y="3947022"/>
                    <a:pt x="792678" y="3867674"/>
                    <a:pt x="695696" y="3841224"/>
                  </a:cubicBezTo>
                  <a:cubicBezTo>
                    <a:pt x="598714" y="3814775"/>
                    <a:pt x="472764" y="3734167"/>
                    <a:pt x="370744" y="3674970"/>
                  </a:cubicBezTo>
                  <a:cubicBezTo>
                    <a:pt x="268724" y="3615773"/>
                    <a:pt x="142774" y="3560355"/>
                    <a:pt x="83577" y="3486044"/>
                  </a:cubicBezTo>
                  <a:cubicBezTo>
                    <a:pt x="24380" y="3411733"/>
                    <a:pt x="28159" y="3358834"/>
                    <a:pt x="15564" y="3229105"/>
                  </a:cubicBezTo>
                  <a:cubicBezTo>
                    <a:pt x="2969" y="3099376"/>
                    <a:pt x="9266" y="2886520"/>
                    <a:pt x="8007" y="2707671"/>
                  </a:cubicBezTo>
                  <a:cubicBezTo>
                    <a:pt x="6748" y="2528822"/>
                    <a:pt x="9267" y="2406649"/>
                    <a:pt x="8007" y="2193793"/>
                  </a:cubicBezTo>
                  <a:close/>
                </a:path>
              </a:pathLst>
            </a:cu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255773B-B200-74AD-65D3-4096C1D81A2D}"/>
                </a:ext>
              </a:extLst>
            </p:cNvPr>
            <p:cNvGrpSpPr/>
            <p:nvPr/>
          </p:nvGrpSpPr>
          <p:grpSpPr>
            <a:xfrm rot="19865018">
              <a:off x="4985131" y="1815392"/>
              <a:ext cx="1913284" cy="3210006"/>
              <a:chOff x="4984691" y="1813686"/>
              <a:chExt cx="1913284" cy="3210006"/>
            </a:xfrm>
          </p:grpSpPr>
          <p:cxnSp>
            <p:nvCxnSpPr>
              <p:cNvPr id="34" name="Curved Connector 33"/>
              <p:cNvCxnSpPr/>
              <p:nvPr/>
            </p:nvCxnSpPr>
            <p:spPr>
              <a:xfrm>
                <a:off x="5823948" y="2052690"/>
                <a:ext cx="445865" cy="90685"/>
              </a:xfrm>
              <a:prstGeom prst="curvedConnector3">
                <a:avLst>
                  <a:gd name="adj1" fmla="val -38135"/>
                </a:avLst>
              </a:prstGeom>
              <a:ln w="12700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Can 39"/>
              <p:cNvSpPr/>
              <p:nvPr/>
            </p:nvSpPr>
            <p:spPr>
              <a:xfrm>
                <a:off x="4984691" y="3206364"/>
                <a:ext cx="1913284" cy="335834"/>
              </a:xfrm>
              <a:prstGeom prst="can">
                <a:avLst>
                  <a:gd name="adj" fmla="val 13393"/>
                </a:avLst>
              </a:prstGeom>
              <a:solidFill>
                <a:srgbClr val="FF0000">
                  <a:alpha val="24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42" name="Straight Arrow Connector 41"/>
              <p:cNvCxnSpPr>
                <a:cxnSpLocks/>
              </p:cNvCxnSpPr>
              <p:nvPr/>
            </p:nvCxnSpPr>
            <p:spPr>
              <a:xfrm flipV="1">
                <a:off x="5967531" y="1813686"/>
                <a:ext cx="0" cy="321000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1563687" y="3482130"/>
              <a:ext cx="9975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Source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368194" y="4538934"/>
              <a:ext cx="11713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Detector</a:t>
              </a:r>
            </a:p>
          </p:txBody>
        </p: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30DAB5BB-6FF6-7880-D8A6-010BF17BB69F}"/>
                </a:ext>
              </a:extLst>
            </p:cNvPr>
            <p:cNvCxnSpPr>
              <a:cxnSpLocks/>
            </p:cNvCxnSpPr>
            <p:nvPr/>
          </p:nvCxnSpPr>
          <p:spPr>
            <a:xfrm>
              <a:off x="2121007" y="3348561"/>
              <a:ext cx="7598586" cy="5916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0A9F28B9-636C-3F5C-3B07-12869C38BC8C}"/>
                </a:ext>
              </a:extLst>
            </p:cNvPr>
            <p:cNvSpPr/>
            <p:nvPr/>
          </p:nvSpPr>
          <p:spPr>
            <a:xfrm rot="5400000" flipH="1" flipV="1">
              <a:off x="5520596" y="2725917"/>
              <a:ext cx="971486" cy="1223292"/>
            </a:xfrm>
            <a:prstGeom prst="arc">
              <a:avLst>
                <a:gd name="adj1" fmla="val 16200000"/>
                <a:gd name="adj2" fmla="val 19413433"/>
              </a:avLst>
            </a:prstGeom>
            <a:noFill/>
            <a:ln w="19050">
              <a:solidFill>
                <a:srgbClr val="FF0000"/>
              </a:solidFill>
              <a:prstDash val="solid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9C80663-1443-545B-DF9C-F4D3B7995848}"/>
                    </a:ext>
                  </a:extLst>
                </p:cNvPr>
                <p:cNvSpPr txBox="1"/>
                <p:nvPr/>
              </p:nvSpPr>
              <p:spPr>
                <a:xfrm>
                  <a:off x="5199403" y="2874766"/>
                  <a:ext cx="37414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9C80663-1443-545B-DF9C-F4D3B79958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99403" y="2874766"/>
                  <a:ext cx="374141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D9095C5-3AF8-EE45-5823-891DCBEF74F7}"/>
                </a:ext>
              </a:extLst>
            </p:cNvPr>
            <p:cNvSpPr txBox="1"/>
            <p:nvPr/>
          </p:nvSpPr>
          <p:spPr>
            <a:xfrm>
              <a:off x="5299334" y="1510058"/>
              <a:ext cx="8227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view angles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EC2FC17-D0BB-A486-8CAF-4BC7210A13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25407" y="4222413"/>
              <a:ext cx="7159227" cy="0"/>
            </a:xfrm>
            <a:prstGeom prst="line">
              <a:avLst/>
            </a:prstGeom>
            <a:ln w="12700">
              <a:solidFill>
                <a:schemeClr val="tx1">
                  <a:alpha val="39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F1F8E9F-8E1F-857E-AC8C-3F99607707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25407" y="4558657"/>
              <a:ext cx="8236282" cy="0"/>
            </a:xfrm>
            <a:prstGeom prst="line">
              <a:avLst/>
            </a:prstGeom>
            <a:ln w="12700">
              <a:solidFill>
                <a:schemeClr val="tx1">
                  <a:alpha val="39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1C7BBC6-0841-B427-26D9-295770CE40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25407" y="2771974"/>
              <a:ext cx="7159227" cy="0"/>
            </a:xfrm>
            <a:prstGeom prst="line">
              <a:avLst/>
            </a:prstGeom>
            <a:ln w="12700">
              <a:solidFill>
                <a:schemeClr val="tx1">
                  <a:alpha val="39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84405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9525">
          <a:solidFill>
            <a:schemeClr val="accent2"/>
          </a:solidFill>
          <a:prstDash val="sysDot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39087</TotalTime>
  <Words>17</Words>
  <Application>Microsoft Macintosh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Charles A. Bouman</cp:lastModifiedBy>
  <cp:revision>118</cp:revision>
  <cp:lastPrinted>2016-02-18T14:32:51Z</cp:lastPrinted>
  <dcterms:created xsi:type="dcterms:W3CDTF">2015-12-16T15:59:58Z</dcterms:created>
  <dcterms:modified xsi:type="dcterms:W3CDTF">2024-05-19T19:23:40Z</dcterms:modified>
</cp:coreProperties>
</file>