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2" r:id="rId4"/>
    <p:sldId id="263" r:id="rId5"/>
    <p:sldId id="264" r:id="rId6"/>
    <p:sldId id="260" r:id="rId7"/>
    <p:sldId id="259" r:id="rId8"/>
    <p:sldId id="258" r:id="rId9"/>
    <p:sldId id="261" r:id="rId10"/>
    <p:sldId id="268" r:id="rId11"/>
    <p:sldId id="267" r:id="rId12"/>
    <p:sldId id="266" r:id="rId13"/>
    <p:sldId id="265"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450394-CB49-433F-9836-56EA846A0CAA}" v="95" dt="2024-04-25T04:15:43.02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showGuides="1">
      <p:cViewPr varScale="1">
        <p:scale>
          <a:sx n="101" d="100"/>
          <a:sy n="101" d="100"/>
        </p:scale>
        <p:origin x="912"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unwar, Vijay Singh" userId="16b967c0-9497-4819-928a-66e5113191d7" providerId="ADAL" clId="{3BC4B976-B52B-4E3B-A031-2013D56E8672}"/>
    <pc:docChg chg="undo custSel addSld delSld modSld sldOrd">
      <pc:chgData name="Kunwar, Vijay Singh" userId="16b967c0-9497-4819-928a-66e5113191d7" providerId="ADAL" clId="{3BC4B976-B52B-4E3B-A031-2013D56E8672}" dt="2024-04-24T22:02:48.223" v="516" actId="27636"/>
      <pc:docMkLst>
        <pc:docMk/>
      </pc:docMkLst>
      <pc:sldChg chg="addSp delSp modSp mod">
        <pc:chgData name="Kunwar, Vijay Singh" userId="16b967c0-9497-4819-928a-66e5113191d7" providerId="ADAL" clId="{3BC4B976-B52B-4E3B-A031-2013D56E8672}" dt="2024-04-24T21:51:02.534" v="466" actId="1076"/>
        <pc:sldMkLst>
          <pc:docMk/>
          <pc:sldMk cId="3023934098" sldId="257"/>
        </pc:sldMkLst>
        <pc:spChg chg="mod">
          <ac:chgData name="Kunwar, Vijay Singh" userId="16b967c0-9497-4819-928a-66e5113191d7" providerId="ADAL" clId="{3BC4B976-B52B-4E3B-A031-2013D56E8672}" dt="2024-04-24T21:51:02.534" v="466" actId="1076"/>
          <ac:spMkLst>
            <pc:docMk/>
            <pc:sldMk cId="3023934098" sldId="257"/>
            <ac:spMk id="2" creationId="{3B0212C2-F374-9267-8CC7-C83D5B970B99}"/>
          </ac:spMkLst>
        </pc:spChg>
        <pc:spChg chg="mod">
          <ac:chgData name="Kunwar, Vijay Singh" userId="16b967c0-9497-4819-928a-66e5113191d7" providerId="ADAL" clId="{3BC4B976-B52B-4E3B-A031-2013D56E8672}" dt="2024-04-24T21:34:04.956" v="411" actId="27636"/>
          <ac:spMkLst>
            <pc:docMk/>
            <pc:sldMk cId="3023934098" sldId="257"/>
            <ac:spMk id="3" creationId="{D87BD847-9638-9BB3-7092-C3E81C9D3D25}"/>
          </ac:spMkLst>
        </pc:spChg>
        <pc:spChg chg="add del">
          <ac:chgData name="Kunwar, Vijay Singh" userId="16b967c0-9497-4819-928a-66e5113191d7" providerId="ADAL" clId="{3BC4B976-B52B-4E3B-A031-2013D56E8672}" dt="2024-04-24T21:29:57.287" v="397" actId="22"/>
          <ac:spMkLst>
            <pc:docMk/>
            <pc:sldMk cId="3023934098" sldId="257"/>
            <ac:spMk id="5" creationId="{6E8ACD73-6F9F-4C6E-9A3A-B7A13A30498F}"/>
          </ac:spMkLst>
        </pc:spChg>
        <pc:spChg chg="add mod">
          <ac:chgData name="Kunwar, Vijay Singh" userId="16b967c0-9497-4819-928a-66e5113191d7" providerId="ADAL" clId="{3BC4B976-B52B-4E3B-A031-2013D56E8672}" dt="2024-04-24T21:41:07.907" v="442" actId="14100"/>
          <ac:spMkLst>
            <pc:docMk/>
            <pc:sldMk cId="3023934098" sldId="257"/>
            <ac:spMk id="9" creationId="{99C0E9DA-2216-4DAD-8106-F30653A9515E}"/>
          </ac:spMkLst>
        </pc:spChg>
        <pc:spChg chg="add mod">
          <ac:chgData name="Kunwar, Vijay Singh" userId="16b967c0-9497-4819-928a-66e5113191d7" providerId="ADAL" clId="{3BC4B976-B52B-4E3B-A031-2013D56E8672}" dt="2024-04-24T21:41:58.316" v="451" actId="1076"/>
          <ac:spMkLst>
            <pc:docMk/>
            <pc:sldMk cId="3023934098" sldId="257"/>
            <ac:spMk id="11" creationId="{F17C3D08-442A-475E-88DA-A39F38498A99}"/>
          </ac:spMkLst>
        </pc:spChg>
        <pc:picChg chg="add mod">
          <ac:chgData name="Kunwar, Vijay Singh" userId="16b967c0-9497-4819-928a-66e5113191d7" providerId="ADAL" clId="{3BC4B976-B52B-4E3B-A031-2013D56E8672}" dt="2024-04-24T21:41:39.527" v="443" actId="1076"/>
          <ac:picMkLst>
            <pc:docMk/>
            <pc:sldMk cId="3023934098" sldId="257"/>
            <ac:picMk id="1026" creationId="{5721BA61-7991-42A9-BD16-7A83A6C4F31B}"/>
          </ac:picMkLst>
        </pc:picChg>
        <pc:picChg chg="add mod">
          <ac:chgData name="Kunwar, Vijay Singh" userId="16b967c0-9497-4819-928a-66e5113191d7" providerId="ADAL" clId="{3BC4B976-B52B-4E3B-A031-2013D56E8672}" dt="2024-04-24T21:40:37.229" v="433" actId="1076"/>
          <ac:picMkLst>
            <pc:docMk/>
            <pc:sldMk cId="3023934098" sldId="257"/>
            <ac:picMk id="1028" creationId="{31EA9B95-0E19-4101-8E1E-6AF78CD026CB}"/>
          </ac:picMkLst>
        </pc:picChg>
      </pc:sldChg>
      <pc:sldChg chg="addSp delSp modSp mod ord">
        <pc:chgData name="Kunwar, Vijay Singh" userId="16b967c0-9497-4819-928a-66e5113191d7" providerId="ADAL" clId="{3BC4B976-B52B-4E3B-A031-2013D56E8672}" dt="2024-04-24T21:21:50.939" v="321" actId="20577"/>
        <pc:sldMkLst>
          <pc:docMk/>
          <pc:sldMk cId="2044903185" sldId="258"/>
        </pc:sldMkLst>
        <pc:spChg chg="mod">
          <ac:chgData name="Kunwar, Vijay Singh" userId="16b967c0-9497-4819-928a-66e5113191d7" providerId="ADAL" clId="{3BC4B976-B52B-4E3B-A031-2013D56E8672}" dt="2024-04-24T21:21:50.939" v="321" actId="20577"/>
          <ac:spMkLst>
            <pc:docMk/>
            <pc:sldMk cId="2044903185" sldId="258"/>
            <ac:spMk id="2" creationId="{3B0212C2-F374-9267-8CC7-C83D5B970B99}"/>
          </ac:spMkLst>
        </pc:spChg>
        <pc:spChg chg="del">
          <ac:chgData name="Kunwar, Vijay Singh" userId="16b967c0-9497-4819-928a-66e5113191d7" providerId="ADAL" clId="{3BC4B976-B52B-4E3B-A031-2013D56E8672}" dt="2024-04-24T15:52:20.014" v="5" actId="478"/>
          <ac:spMkLst>
            <pc:docMk/>
            <pc:sldMk cId="2044903185" sldId="258"/>
            <ac:spMk id="3" creationId="{D87BD847-9638-9BB3-7092-C3E81C9D3D25}"/>
          </ac:spMkLst>
        </pc:spChg>
        <pc:spChg chg="add mod">
          <ac:chgData name="Kunwar, Vijay Singh" userId="16b967c0-9497-4819-928a-66e5113191d7" providerId="ADAL" clId="{3BC4B976-B52B-4E3B-A031-2013D56E8672}" dt="2024-04-24T21:21:08.601" v="245" actId="207"/>
          <ac:spMkLst>
            <pc:docMk/>
            <pc:sldMk cId="2044903185" sldId="258"/>
            <ac:spMk id="3" creationId="{F8043A29-7E42-41D9-910B-018626D8CDFA}"/>
          </ac:spMkLst>
        </pc:spChg>
        <pc:spChg chg="add del mod">
          <ac:chgData name="Kunwar, Vijay Singh" userId="16b967c0-9497-4819-928a-66e5113191d7" providerId="ADAL" clId="{3BC4B976-B52B-4E3B-A031-2013D56E8672}" dt="2024-04-24T21:21:21.453" v="248"/>
          <ac:spMkLst>
            <pc:docMk/>
            <pc:sldMk cId="2044903185" sldId="258"/>
            <ac:spMk id="4" creationId="{C2942EC1-796A-460D-BDB0-FB82998A2007}"/>
          </ac:spMkLst>
        </pc:spChg>
        <pc:spChg chg="add del mod">
          <ac:chgData name="Kunwar, Vijay Singh" userId="16b967c0-9497-4819-928a-66e5113191d7" providerId="ADAL" clId="{3BC4B976-B52B-4E3B-A031-2013D56E8672}" dt="2024-04-24T15:52:22.293" v="7" actId="478"/>
          <ac:spMkLst>
            <pc:docMk/>
            <pc:sldMk cId="2044903185" sldId="258"/>
            <ac:spMk id="5" creationId="{A9430A28-34F7-4DF2-88AA-7576103AB571}"/>
          </ac:spMkLst>
        </pc:spChg>
        <pc:spChg chg="add mod">
          <ac:chgData name="Kunwar, Vijay Singh" userId="16b967c0-9497-4819-928a-66e5113191d7" providerId="ADAL" clId="{3BC4B976-B52B-4E3B-A031-2013D56E8672}" dt="2024-04-24T15:54:58.990" v="40" actId="2085"/>
          <ac:spMkLst>
            <pc:docMk/>
            <pc:sldMk cId="2044903185" sldId="258"/>
            <ac:spMk id="8" creationId="{23DFA02A-24A8-4C2C-9228-F7F3ED43AC5F}"/>
          </ac:spMkLst>
        </pc:spChg>
        <pc:spChg chg="add mod">
          <ac:chgData name="Kunwar, Vijay Singh" userId="16b967c0-9497-4819-928a-66e5113191d7" providerId="ADAL" clId="{3BC4B976-B52B-4E3B-A031-2013D56E8672}" dt="2024-04-24T21:21:20.819" v="246" actId="208"/>
          <ac:spMkLst>
            <pc:docMk/>
            <pc:sldMk cId="2044903185" sldId="258"/>
            <ac:spMk id="9" creationId="{781E4AD1-EED4-4FE5-9FA1-B8DA9486593A}"/>
          </ac:spMkLst>
        </pc:spChg>
        <pc:spChg chg="add mod">
          <ac:chgData name="Kunwar, Vijay Singh" userId="16b967c0-9497-4819-928a-66e5113191d7" providerId="ADAL" clId="{3BC4B976-B52B-4E3B-A031-2013D56E8672}" dt="2024-04-24T15:55:07.948" v="42" actId="2085"/>
          <ac:spMkLst>
            <pc:docMk/>
            <pc:sldMk cId="2044903185" sldId="258"/>
            <ac:spMk id="10" creationId="{64C9655F-9228-4A41-A2AC-522404E53975}"/>
          </ac:spMkLst>
        </pc:spChg>
        <pc:spChg chg="add mod">
          <ac:chgData name="Kunwar, Vijay Singh" userId="16b967c0-9497-4819-928a-66e5113191d7" providerId="ADAL" clId="{3BC4B976-B52B-4E3B-A031-2013D56E8672}" dt="2024-04-24T15:55:19.270" v="44" actId="2085"/>
          <ac:spMkLst>
            <pc:docMk/>
            <pc:sldMk cId="2044903185" sldId="258"/>
            <ac:spMk id="11" creationId="{E0CD049D-4CB6-49F2-9BD9-270B6C6C381F}"/>
          </ac:spMkLst>
        </pc:spChg>
        <pc:spChg chg="add mod">
          <ac:chgData name="Kunwar, Vijay Singh" userId="16b967c0-9497-4819-928a-66e5113191d7" providerId="ADAL" clId="{3BC4B976-B52B-4E3B-A031-2013D56E8672}" dt="2024-04-24T15:55:28.908" v="46" actId="2085"/>
          <ac:spMkLst>
            <pc:docMk/>
            <pc:sldMk cId="2044903185" sldId="258"/>
            <ac:spMk id="12" creationId="{81821D1B-7F76-4336-84FA-731040B3C6B0}"/>
          </ac:spMkLst>
        </pc:spChg>
        <pc:spChg chg="add mod">
          <ac:chgData name="Kunwar, Vijay Singh" userId="16b967c0-9497-4819-928a-66e5113191d7" providerId="ADAL" clId="{3BC4B976-B52B-4E3B-A031-2013D56E8672}" dt="2024-04-24T15:55:50.436" v="51" actId="14100"/>
          <ac:spMkLst>
            <pc:docMk/>
            <pc:sldMk cId="2044903185" sldId="258"/>
            <ac:spMk id="13" creationId="{6CF5EBD6-802C-4EB6-A6AB-409D3D5D21FB}"/>
          </ac:spMkLst>
        </pc:spChg>
        <pc:spChg chg="add mod">
          <ac:chgData name="Kunwar, Vijay Singh" userId="16b967c0-9497-4819-928a-66e5113191d7" providerId="ADAL" clId="{3BC4B976-B52B-4E3B-A031-2013D56E8672}" dt="2024-04-24T16:02:12.054" v="93" actId="1076"/>
          <ac:spMkLst>
            <pc:docMk/>
            <pc:sldMk cId="2044903185" sldId="258"/>
            <ac:spMk id="14" creationId="{E431F038-1C13-4A4D-8A33-C5EF2469D5DA}"/>
          </ac:spMkLst>
        </pc:spChg>
        <pc:spChg chg="add mod">
          <ac:chgData name="Kunwar, Vijay Singh" userId="16b967c0-9497-4819-928a-66e5113191d7" providerId="ADAL" clId="{3BC4B976-B52B-4E3B-A031-2013D56E8672}" dt="2024-04-24T16:01:15.085" v="74" actId="1076"/>
          <ac:spMkLst>
            <pc:docMk/>
            <pc:sldMk cId="2044903185" sldId="258"/>
            <ac:spMk id="15" creationId="{5F3380CC-09E3-47EC-B2EE-0629C968EC5D}"/>
          </ac:spMkLst>
        </pc:spChg>
        <pc:spChg chg="add mod">
          <ac:chgData name="Kunwar, Vijay Singh" userId="16b967c0-9497-4819-928a-66e5113191d7" providerId="ADAL" clId="{3BC4B976-B52B-4E3B-A031-2013D56E8672}" dt="2024-04-24T16:02:15.861" v="95" actId="1076"/>
          <ac:spMkLst>
            <pc:docMk/>
            <pc:sldMk cId="2044903185" sldId="258"/>
            <ac:spMk id="17" creationId="{78851334-46AD-49D0-A11F-020F467CCF43}"/>
          </ac:spMkLst>
        </pc:spChg>
        <pc:spChg chg="add mod">
          <ac:chgData name="Kunwar, Vijay Singh" userId="16b967c0-9497-4819-928a-66e5113191d7" providerId="ADAL" clId="{3BC4B976-B52B-4E3B-A031-2013D56E8672}" dt="2024-04-24T16:02:42.845" v="121" actId="1076"/>
          <ac:spMkLst>
            <pc:docMk/>
            <pc:sldMk cId="2044903185" sldId="258"/>
            <ac:spMk id="18" creationId="{24C161FE-7A0F-4476-8207-D7673B6976DF}"/>
          </ac:spMkLst>
        </pc:spChg>
        <pc:spChg chg="add mod">
          <ac:chgData name="Kunwar, Vijay Singh" userId="16b967c0-9497-4819-928a-66e5113191d7" providerId="ADAL" clId="{3BC4B976-B52B-4E3B-A031-2013D56E8672}" dt="2024-04-24T16:02:48.375" v="123" actId="1076"/>
          <ac:spMkLst>
            <pc:docMk/>
            <pc:sldMk cId="2044903185" sldId="258"/>
            <ac:spMk id="19" creationId="{53698072-156C-4CD8-8BE4-29F4D7D77E6A}"/>
          </ac:spMkLst>
        </pc:spChg>
        <pc:spChg chg="add mod">
          <ac:chgData name="Kunwar, Vijay Singh" userId="16b967c0-9497-4819-928a-66e5113191d7" providerId="ADAL" clId="{3BC4B976-B52B-4E3B-A031-2013D56E8672}" dt="2024-04-24T16:03:10.981" v="150" actId="313"/>
          <ac:spMkLst>
            <pc:docMk/>
            <pc:sldMk cId="2044903185" sldId="258"/>
            <ac:spMk id="20" creationId="{10CBBD10-71FC-45E9-BCE8-97D295F531DF}"/>
          </ac:spMkLst>
        </pc:spChg>
        <pc:spChg chg="add mod">
          <ac:chgData name="Kunwar, Vijay Singh" userId="16b967c0-9497-4819-928a-66e5113191d7" providerId="ADAL" clId="{3BC4B976-B52B-4E3B-A031-2013D56E8672}" dt="2024-04-24T21:20:10.484" v="242" actId="207"/>
          <ac:spMkLst>
            <pc:docMk/>
            <pc:sldMk cId="2044903185" sldId="258"/>
            <ac:spMk id="21" creationId="{21AACCDC-CF6C-46F6-8435-42CFA0529E44}"/>
          </ac:spMkLst>
        </pc:spChg>
        <pc:picChg chg="add mod modCrop">
          <ac:chgData name="Kunwar, Vijay Singh" userId="16b967c0-9497-4819-928a-66e5113191d7" providerId="ADAL" clId="{3BC4B976-B52B-4E3B-A031-2013D56E8672}" dt="2024-04-24T15:56:52.228" v="57"/>
          <ac:picMkLst>
            <pc:docMk/>
            <pc:sldMk cId="2044903185" sldId="258"/>
            <ac:picMk id="7" creationId="{B466BBAD-EFDB-4C43-B629-C40B0F0BE6D6}"/>
          </ac:picMkLst>
        </pc:picChg>
        <pc:picChg chg="del">
          <ac:chgData name="Kunwar, Vijay Singh" userId="16b967c0-9497-4819-928a-66e5113191d7" providerId="ADAL" clId="{3BC4B976-B52B-4E3B-A031-2013D56E8672}" dt="2024-04-24T15:52:21.321" v="6" actId="478"/>
          <ac:picMkLst>
            <pc:docMk/>
            <pc:sldMk cId="2044903185" sldId="258"/>
            <ac:picMk id="1026" creationId="{D08317E9-03F8-B177-5F7E-24DDCAFA4768}"/>
          </ac:picMkLst>
        </pc:picChg>
      </pc:sldChg>
      <pc:sldChg chg="addSp delSp modSp mod">
        <pc:chgData name="Kunwar, Vijay Singh" userId="16b967c0-9497-4819-928a-66e5113191d7" providerId="ADAL" clId="{3BC4B976-B52B-4E3B-A031-2013D56E8672}" dt="2024-04-24T21:23:35.914" v="354" actId="20577"/>
        <pc:sldMkLst>
          <pc:docMk/>
          <pc:sldMk cId="1326984698" sldId="260"/>
        </pc:sldMkLst>
        <pc:spChg chg="add del mod">
          <ac:chgData name="Kunwar, Vijay Singh" userId="16b967c0-9497-4819-928a-66e5113191d7" providerId="ADAL" clId="{3BC4B976-B52B-4E3B-A031-2013D56E8672}" dt="2024-04-24T21:23:24.348" v="327" actId="767"/>
          <ac:spMkLst>
            <pc:docMk/>
            <pc:sldMk cId="1326984698" sldId="260"/>
            <ac:spMk id="3" creationId="{58E27709-AF61-4049-B6BF-5569A7C35E18}"/>
          </ac:spMkLst>
        </pc:spChg>
        <pc:spChg chg="add mod">
          <ac:chgData name="Kunwar, Vijay Singh" userId="16b967c0-9497-4819-928a-66e5113191d7" providerId="ADAL" clId="{3BC4B976-B52B-4E3B-A031-2013D56E8672}" dt="2024-04-24T21:23:35.914" v="354" actId="20577"/>
          <ac:spMkLst>
            <pc:docMk/>
            <pc:sldMk cId="1326984698" sldId="260"/>
            <ac:spMk id="4" creationId="{93E46F0D-4517-4ECB-9290-0F093B9AC872}"/>
          </ac:spMkLst>
        </pc:spChg>
        <pc:picChg chg="mod modCrop">
          <ac:chgData name="Kunwar, Vijay Singh" userId="16b967c0-9497-4819-928a-66e5113191d7" providerId="ADAL" clId="{3BC4B976-B52B-4E3B-A031-2013D56E8672}" dt="2024-04-24T21:23:16.207" v="325" actId="1076"/>
          <ac:picMkLst>
            <pc:docMk/>
            <pc:sldMk cId="1326984698" sldId="260"/>
            <ac:picMk id="5" creationId="{ADF16070-1503-DADA-B472-3CE17ADFDBF7}"/>
          </ac:picMkLst>
        </pc:picChg>
      </pc:sldChg>
      <pc:sldChg chg="new">
        <pc:chgData name="Kunwar, Vijay Singh" userId="16b967c0-9497-4819-928a-66e5113191d7" providerId="ADAL" clId="{3BC4B976-B52B-4E3B-A031-2013D56E8672}" dt="2024-04-24T15:51:58.477" v="0" actId="680"/>
        <pc:sldMkLst>
          <pc:docMk/>
          <pc:sldMk cId="1107862421" sldId="261"/>
        </pc:sldMkLst>
      </pc:sldChg>
      <pc:sldChg chg="addSp delSp modSp add mod ord modAnim">
        <pc:chgData name="Kunwar, Vijay Singh" userId="16b967c0-9497-4819-928a-66e5113191d7" providerId="ADAL" clId="{3BC4B976-B52B-4E3B-A031-2013D56E8672}" dt="2024-04-24T22:02:48.223" v="516" actId="27636"/>
        <pc:sldMkLst>
          <pc:docMk/>
          <pc:sldMk cId="2277182382" sldId="262"/>
        </pc:sldMkLst>
        <pc:spChg chg="mod">
          <ac:chgData name="Kunwar, Vijay Singh" userId="16b967c0-9497-4819-928a-66e5113191d7" providerId="ADAL" clId="{3BC4B976-B52B-4E3B-A031-2013D56E8672}" dt="2024-04-24T21:51:10.776" v="469" actId="14100"/>
          <ac:spMkLst>
            <pc:docMk/>
            <pc:sldMk cId="2277182382" sldId="262"/>
            <ac:spMk id="2" creationId="{3B0212C2-F374-9267-8CC7-C83D5B970B99}"/>
          </ac:spMkLst>
        </pc:spChg>
        <pc:spChg chg="mod">
          <ac:chgData name="Kunwar, Vijay Singh" userId="16b967c0-9497-4819-928a-66e5113191d7" providerId="ADAL" clId="{3BC4B976-B52B-4E3B-A031-2013D56E8672}" dt="2024-04-24T22:02:48.223" v="516" actId="27636"/>
          <ac:spMkLst>
            <pc:docMk/>
            <pc:sldMk cId="2277182382" sldId="262"/>
            <ac:spMk id="3" creationId="{D87BD847-9638-9BB3-7092-C3E81C9D3D25}"/>
          </ac:spMkLst>
        </pc:spChg>
        <pc:spChg chg="add del mod">
          <ac:chgData name="Kunwar, Vijay Singh" userId="16b967c0-9497-4819-928a-66e5113191d7" providerId="ADAL" clId="{3BC4B976-B52B-4E3B-A031-2013D56E8672}" dt="2024-04-24T21:49:52.119" v="459" actId="11529"/>
          <ac:spMkLst>
            <pc:docMk/>
            <pc:sldMk cId="2277182382" sldId="262"/>
            <ac:spMk id="4" creationId="{9A2A8772-B7AB-489E-8F8B-956EC01D1DC3}"/>
          </ac:spMkLst>
        </pc:spChg>
        <pc:spChg chg="add mod">
          <ac:chgData name="Kunwar, Vijay Singh" userId="16b967c0-9497-4819-928a-66e5113191d7" providerId="ADAL" clId="{3BC4B976-B52B-4E3B-A031-2013D56E8672}" dt="2024-04-24T21:58:37.096" v="484" actId="1582"/>
          <ac:spMkLst>
            <pc:docMk/>
            <pc:sldMk cId="2277182382" sldId="262"/>
            <ac:spMk id="5" creationId="{1CBDAB94-BA6F-47E4-B59A-D4304FF50FBB}"/>
          </ac:spMkLst>
        </pc:spChg>
        <pc:spChg chg="add mod">
          <ac:chgData name="Kunwar, Vijay Singh" userId="16b967c0-9497-4819-928a-66e5113191d7" providerId="ADAL" clId="{3BC4B976-B52B-4E3B-A031-2013D56E8672}" dt="2024-04-24T21:58:54.807" v="489" actId="208"/>
          <ac:spMkLst>
            <pc:docMk/>
            <pc:sldMk cId="2277182382" sldId="262"/>
            <ac:spMk id="8" creationId="{D3A61B74-CDE0-42BA-8A28-F751F4A28A90}"/>
          </ac:spMkLst>
        </pc:spChg>
        <pc:spChg chg="add mod">
          <ac:chgData name="Kunwar, Vijay Singh" userId="16b967c0-9497-4819-928a-66e5113191d7" providerId="ADAL" clId="{3BC4B976-B52B-4E3B-A031-2013D56E8672}" dt="2024-04-24T22:00:03.947" v="498" actId="14100"/>
          <ac:spMkLst>
            <pc:docMk/>
            <pc:sldMk cId="2277182382" sldId="262"/>
            <ac:spMk id="9" creationId="{1D540220-5B4E-4AE3-A6D5-CCA289E43938}"/>
          </ac:spMkLst>
        </pc:spChg>
        <pc:spChg chg="add mod">
          <ac:chgData name="Kunwar, Vijay Singh" userId="16b967c0-9497-4819-928a-66e5113191d7" providerId="ADAL" clId="{3BC4B976-B52B-4E3B-A031-2013D56E8672}" dt="2024-04-24T22:00:16.663" v="509" actId="14100"/>
          <ac:spMkLst>
            <pc:docMk/>
            <pc:sldMk cId="2277182382" sldId="262"/>
            <ac:spMk id="10" creationId="{531C64B4-9135-491C-AB83-07D5A619F293}"/>
          </ac:spMkLst>
        </pc:spChg>
        <pc:picChg chg="add mod">
          <ac:chgData name="Kunwar, Vijay Singh" userId="16b967c0-9497-4819-928a-66e5113191d7" providerId="ADAL" clId="{3BC4B976-B52B-4E3B-A031-2013D56E8672}" dt="2024-04-24T21:58:42.714" v="487" actId="1076"/>
          <ac:picMkLst>
            <pc:docMk/>
            <pc:sldMk cId="2277182382" sldId="262"/>
            <ac:picMk id="6" creationId="{3B59E2F5-25F4-4A16-891B-F2CB298F0649}"/>
          </ac:picMkLst>
        </pc:picChg>
        <pc:picChg chg="del mod">
          <ac:chgData name="Kunwar, Vijay Singh" userId="16b967c0-9497-4819-928a-66e5113191d7" providerId="ADAL" clId="{3BC4B976-B52B-4E3B-A031-2013D56E8672}" dt="2024-04-24T21:50:16.102" v="461" actId="478"/>
          <ac:picMkLst>
            <pc:docMk/>
            <pc:sldMk cId="2277182382" sldId="262"/>
            <ac:picMk id="1026" creationId="{D08317E9-03F8-B177-5F7E-24DDCAFA4768}"/>
          </ac:picMkLst>
        </pc:picChg>
      </pc:sldChg>
      <pc:sldChg chg="add del">
        <pc:chgData name="Kunwar, Vijay Singh" userId="16b967c0-9497-4819-928a-66e5113191d7" providerId="ADAL" clId="{3BC4B976-B52B-4E3B-A031-2013D56E8672}" dt="2024-04-24T15:52:09.546" v="2" actId="2696"/>
        <pc:sldMkLst>
          <pc:docMk/>
          <pc:sldMk cId="2431902924" sldId="262"/>
        </pc:sldMkLst>
      </pc:sldChg>
      <pc:sldChg chg="add">
        <pc:chgData name="Kunwar, Vijay Singh" userId="16b967c0-9497-4819-928a-66e5113191d7" providerId="ADAL" clId="{3BC4B976-B52B-4E3B-A031-2013D56E8672}" dt="2024-04-24T15:52:14.737" v="4" actId="2890"/>
        <pc:sldMkLst>
          <pc:docMk/>
          <pc:sldMk cId="3545389090" sldId="263"/>
        </pc:sldMkLst>
      </pc:sldChg>
    </pc:docChg>
  </pc:docChgLst>
  <pc:docChgLst>
    <pc:chgData name="Kunwar, Vijay Singh" userId="16b967c0-9497-4819-928a-66e5113191d7" providerId="ADAL" clId="{53450394-CB49-433F-9836-56EA846A0CAA}"/>
    <pc:docChg chg="undo custSel addSld modSld sldOrd">
      <pc:chgData name="Kunwar, Vijay Singh" userId="16b967c0-9497-4819-928a-66e5113191d7" providerId="ADAL" clId="{53450394-CB49-433F-9836-56EA846A0CAA}" dt="2024-04-25T04:17:40.961" v="1315" actId="20577"/>
      <pc:docMkLst>
        <pc:docMk/>
      </pc:docMkLst>
      <pc:sldChg chg="modSp mod">
        <pc:chgData name="Kunwar, Vijay Singh" userId="16b967c0-9497-4819-928a-66e5113191d7" providerId="ADAL" clId="{53450394-CB49-433F-9836-56EA846A0CAA}" dt="2024-04-25T01:33:49.225" v="566" actId="113"/>
        <pc:sldMkLst>
          <pc:docMk/>
          <pc:sldMk cId="1704581431" sldId="256"/>
        </pc:sldMkLst>
        <pc:spChg chg="mod">
          <ac:chgData name="Kunwar, Vijay Singh" userId="16b967c0-9497-4819-928a-66e5113191d7" providerId="ADAL" clId="{53450394-CB49-433F-9836-56EA846A0CAA}" dt="2024-04-25T01:33:49.225" v="566" actId="113"/>
          <ac:spMkLst>
            <pc:docMk/>
            <pc:sldMk cId="1704581431" sldId="256"/>
            <ac:spMk id="2" creationId="{771B20D4-8C0F-1C47-9091-E70D3C321DFF}"/>
          </ac:spMkLst>
        </pc:spChg>
        <pc:spChg chg="mod">
          <ac:chgData name="Kunwar, Vijay Singh" userId="16b967c0-9497-4819-928a-66e5113191d7" providerId="ADAL" clId="{53450394-CB49-433F-9836-56EA846A0CAA}" dt="2024-04-25T00:03:09.434" v="24" actId="20577"/>
          <ac:spMkLst>
            <pc:docMk/>
            <pc:sldMk cId="1704581431" sldId="256"/>
            <ac:spMk id="3" creationId="{7BEEDCA7-1B9B-2BB8-7A49-A04A10D6B963}"/>
          </ac:spMkLst>
        </pc:spChg>
      </pc:sldChg>
      <pc:sldChg chg="addSp delSp modSp mod">
        <pc:chgData name="Kunwar, Vijay Singh" userId="16b967c0-9497-4819-928a-66e5113191d7" providerId="ADAL" clId="{53450394-CB49-433F-9836-56EA846A0CAA}" dt="2024-04-25T03:03:51.390" v="811" actId="403"/>
        <pc:sldMkLst>
          <pc:docMk/>
          <pc:sldMk cId="3023934098" sldId="257"/>
        </pc:sldMkLst>
        <pc:spChg chg="mod">
          <ac:chgData name="Kunwar, Vijay Singh" userId="16b967c0-9497-4819-928a-66e5113191d7" providerId="ADAL" clId="{53450394-CB49-433F-9836-56EA846A0CAA}" dt="2024-04-25T03:03:51.390" v="811" actId="403"/>
          <ac:spMkLst>
            <pc:docMk/>
            <pc:sldMk cId="3023934098" sldId="257"/>
            <ac:spMk id="2" creationId="{3B0212C2-F374-9267-8CC7-C83D5B970B99}"/>
          </ac:spMkLst>
        </pc:spChg>
        <pc:spChg chg="add del mod">
          <ac:chgData name="Kunwar, Vijay Singh" userId="16b967c0-9497-4819-928a-66e5113191d7" providerId="ADAL" clId="{53450394-CB49-433F-9836-56EA846A0CAA}" dt="2024-04-25T00:20:17.047" v="242" actId="478"/>
          <ac:spMkLst>
            <pc:docMk/>
            <pc:sldMk cId="3023934098" sldId="257"/>
            <ac:spMk id="3" creationId="{D87BD847-9638-9BB3-7092-C3E81C9D3D25}"/>
          </ac:spMkLst>
        </pc:spChg>
        <pc:spChg chg="add del mod">
          <ac:chgData name="Kunwar, Vijay Singh" userId="16b967c0-9497-4819-928a-66e5113191d7" providerId="ADAL" clId="{53450394-CB49-433F-9836-56EA846A0CAA}" dt="2024-04-25T00:20:00.813" v="240" actId="478"/>
          <ac:spMkLst>
            <pc:docMk/>
            <pc:sldMk cId="3023934098" sldId="257"/>
            <ac:spMk id="5" creationId="{DCFE59E1-BC1E-9072-BC02-9DFD048C6E13}"/>
          </ac:spMkLst>
        </pc:spChg>
        <pc:spChg chg="add del mod">
          <ac:chgData name="Kunwar, Vijay Singh" userId="16b967c0-9497-4819-928a-66e5113191d7" providerId="ADAL" clId="{53450394-CB49-433F-9836-56EA846A0CAA}" dt="2024-04-25T00:20:19.565" v="243" actId="478"/>
          <ac:spMkLst>
            <pc:docMk/>
            <pc:sldMk cId="3023934098" sldId="257"/>
            <ac:spMk id="7" creationId="{4BB69343-48BF-C062-2816-7BF020F03D7B}"/>
          </ac:spMkLst>
        </pc:spChg>
        <pc:spChg chg="mod">
          <ac:chgData name="Kunwar, Vijay Singh" userId="16b967c0-9497-4819-928a-66e5113191d7" providerId="ADAL" clId="{53450394-CB49-433F-9836-56EA846A0CAA}" dt="2024-04-25T00:20:28.968" v="246" actId="1076"/>
          <ac:spMkLst>
            <pc:docMk/>
            <pc:sldMk cId="3023934098" sldId="257"/>
            <ac:spMk id="9" creationId="{99C0E9DA-2216-4DAD-8106-F30653A9515E}"/>
          </ac:spMkLst>
        </pc:spChg>
        <pc:spChg chg="add mod">
          <ac:chgData name="Kunwar, Vijay Singh" userId="16b967c0-9497-4819-928a-66e5113191d7" providerId="ADAL" clId="{53450394-CB49-433F-9836-56EA846A0CAA}" dt="2024-04-25T01:34:29.480" v="577" actId="123"/>
          <ac:spMkLst>
            <pc:docMk/>
            <pc:sldMk cId="3023934098" sldId="257"/>
            <ac:spMk id="10" creationId="{4F5129DC-792F-DB6F-91DF-CE4F36BEEFA4}"/>
          </ac:spMkLst>
        </pc:spChg>
        <pc:spChg chg="mod">
          <ac:chgData name="Kunwar, Vijay Singh" userId="16b967c0-9497-4819-928a-66e5113191d7" providerId="ADAL" clId="{53450394-CB49-433F-9836-56EA846A0CAA}" dt="2024-04-25T00:20:32.649" v="247" actId="1076"/>
          <ac:spMkLst>
            <pc:docMk/>
            <pc:sldMk cId="3023934098" sldId="257"/>
            <ac:spMk id="11" creationId="{F17C3D08-442A-475E-88DA-A39F38498A99}"/>
          </ac:spMkLst>
        </pc:spChg>
        <pc:picChg chg="mod">
          <ac:chgData name="Kunwar, Vijay Singh" userId="16b967c0-9497-4819-928a-66e5113191d7" providerId="ADAL" clId="{53450394-CB49-433F-9836-56EA846A0CAA}" dt="2024-04-25T00:20:24.249" v="244" actId="1076"/>
          <ac:picMkLst>
            <pc:docMk/>
            <pc:sldMk cId="3023934098" sldId="257"/>
            <ac:picMk id="1026" creationId="{5721BA61-7991-42A9-BD16-7A83A6C4F31B}"/>
          </ac:picMkLst>
        </pc:picChg>
        <pc:picChg chg="mod">
          <ac:chgData name="Kunwar, Vijay Singh" userId="16b967c0-9497-4819-928a-66e5113191d7" providerId="ADAL" clId="{53450394-CB49-433F-9836-56EA846A0CAA}" dt="2024-04-25T00:20:26.231" v="245" actId="1076"/>
          <ac:picMkLst>
            <pc:docMk/>
            <pc:sldMk cId="3023934098" sldId="257"/>
            <ac:picMk id="1028" creationId="{31EA9B95-0E19-4101-8E1E-6AF78CD026CB}"/>
          </ac:picMkLst>
        </pc:picChg>
      </pc:sldChg>
      <pc:sldChg chg="modSp mod">
        <pc:chgData name="Kunwar, Vijay Singh" userId="16b967c0-9497-4819-928a-66e5113191d7" providerId="ADAL" clId="{53450394-CB49-433F-9836-56EA846A0CAA}" dt="2024-04-25T03:31:22.866" v="1092" actId="20577"/>
        <pc:sldMkLst>
          <pc:docMk/>
          <pc:sldMk cId="2044903185" sldId="258"/>
        </pc:sldMkLst>
        <pc:spChg chg="mod">
          <ac:chgData name="Kunwar, Vijay Singh" userId="16b967c0-9497-4819-928a-66e5113191d7" providerId="ADAL" clId="{53450394-CB49-433F-9836-56EA846A0CAA}" dt="2024-04-25T03:31:22.866" v="1092" actId="20577"/>
          <ac:spMkLst>
            <pc:docMk/>
            <pc:sldMk cId="2044903185" sldId="258"/>
            <ac:spMk id="2" creationId="{3B0212C2-F374-9267-8CC7-C83D5B970B99}"/>
          </ac:spMkLst>
        </pc:spChg>
        <pc:spChg chg="mod">
          <ac:chgData name="Kunwar, Vijay Singh" userId="16b967c0-9497-4819-928a-66e5113191d7" providerId="ADAL" clId="{53450394-CB49-433F-9836-56EA846A0CAA}" dt="2024-04-25T02:21:42.054" v="715" actId="404"/>
          <ac:spMkLst>
            <pc:docMk/>
            <pc:sldMk cId="2044903185" sldId="258"/>
            <ac:spMk id="14" creationId="{E431F038-1C13-4A4D-8A33-C5EF2469D5DA}"/>
          </ac:spMkLst>
        </pc:spChg>
        <pc:spChg chg="mod">
          <ac:chgData name="Kunwar, Vijay Singh" userId="16b967c0-9497-4819-928a-66e5113191d7" providerId="ADAL" clId="{53450394-CB49-433F-9836-56EA846A0CAA}" dt="2024-04-25T02:21:36.044" v="711" actId="1076"/>
          <ac:spMkLst>
            <pc:docMk/>
            <pc:sldMk cId="2044903185" sldId="258"/>
            <ac:spMk id="17" creationId="{78851334-46AD-49D0-A11F-020F467CCF43}"/>
          </ac:spMkLst>
        </pc:spChg>
        <pc:spChg chg="mod">
          <ac:chgData name="Kunwar, Vijay Singh" userId="16b967c0-9497-4819-928a-66e5113191d7" providerId="ADAL" clId="{53450394-CB49-433F-9836-56EA846A0CAA}" dt="2024-04-25T02:21:53.646" v="716" actId="1076"/>
          <ac:spMkLst>
            <pc:docMk/>
            <pc:sldMk cId="2044903185" sldId="258"/>
            <ac:spMk id="19" creationId="{53698072-156C-4CD8-8BE4-29F4D7D77E6A}"/>
          </ac:spMkLst>
        </pc:spChg>
        <pc:spChg chg="mod">
          <ac:chgData name="Kunwar, Vijay Singh" userId="16b967c0-9497-4819-928a-66e5113191d7" providerId="ADAL" clId="{53450394-CB49-433F-9836-56EA846A0CAA}" dt="2024-04-25T02:21:04.275" v="700" actId="14100"/>
          <ac:spMkLst>
            <pc:docMk/>
            <pc:sldMk cId="2044903185" sldId="258"/>
            <ac:spMk id="21" creationId="{21AACCDC-CF6C-46F6-8435-42CFA0529E44}"/>
          </ac:spMkLst>
        </pc:spChg>
      </pc:sldChg>
      <pc:sldChg chg="addSp delSp modSp mod">
        <pc:chgData name="Kunwar, Vijay Singh" userId="16b967c0-9497-4819-928a-66e5113191d7" providerId="ADAL" clId="{53450394-CB49-433F-9836-56EA846A0CAA}" dt="2024-04-25T03:23:29.729" v="980" actId="20577"/>
        <pc:sldMkLst>
          <pc:docMk/>
          <pc:sldMk cId="288582048" sldId="259"/>
        </pc:sldMkLst>
        <pc:spChg chg="add mod">
          <ac:chgData name="Kunwar, Vijay Singh" userId="16b967c0-9497-4819-928a-66e5113191d7" providerId="ADAL" clId="{53450394-CB49-433F-9836-56EA846A0CAA}" dt="2024-04-25T03:23:29.729" v="980" actId="20577"/>
          <ac:spMkLst>
            <pc:docMk/>
            <pc:sldMk cId="288582048" sldId="259"/>
            <ac:spMk id="3" creationId="{E004AEC3-0640-5B30-193E-4379909D847F}"/>
          </ac:spMkLst>
        </pc:spChg>
        <pc:spChg chg="add mod">
          <ac:chgData name="Kunwar, Vijay Singh" userId="16b967c0-9497-4819-928a-66e5113191d7" providerId="ADAL" clId="{53450394-CB49-433F-9836-56EA846A0CAA}" dt="2024-04-25T02:20:34.797" v="698" actId="1076"/>
          <ac:spMkLst>
            <pc:docMk/>
            <pc:sldMk cId="288582048" sldId="259"/>
            <ac:spMk id="6" creationId="{FEF4781D-54C0-7D08-AD78-BD8858E9CF8D}"/>
          </ac:spMkLst>
        </pc:spChg>
        <pc:spChg chg="add">
          <ac:chgData name="Kunwar, Vijay Singh" userId="16b967c0-9497-4819-928a-66e5113191d7" providerId="ADAL" clId="{53450394-CB49-433F-9836-56EA846A0CAA}" dt="2024-04-25T02:18:45.213" v="663"/>
          <ac:spMkLst>
            <pc:docMk/>
            <pc:sldMk cId="288582048" sldId="259"/>
            <ac:spMk id="7" creationId="{2D78A83F-7FCA-9E82-982A-0CA0B71CEC6E}"/>
          </ac:spMkLst>
        </pc:spChg>
        <pc:spChg chg="add mod">
          <ac:chgData name="Kunwar, Vijay Singh" userId="16b967c0-9497-4819-928a-66e5113191d7" providerId="ADAL" clId="{53450394-CB49-433F-9836-56EA846A0CAA}" dt="2024-04-25T02:20:49.740" v="699" actId="1076"/>
          <ac:spMkLst>
            <pc:docMk/>
            <pc:sldMk cId="288582048" sldId="259"/>
            <ac:spMk id="10" creationId="{A43E53C4-33CE-544B-0BE4-B80D68621B0D}"/>
          </ac:spMkLst>
        </pc:spChg>
        <pc:spChg chg="add mod">
          <ac:chgData name="Kunwar, Vijay Singh" userId="16b967c0-9497-4819-928a-66e5113191d7" providerId="ADAL" clId="{53450394-CB49-433F-9836-56EA846A0CAA}" dt="2024-04-25T03:22:49.926" v="976" actId="20577"/>
          <ac:spMkLst>
            <pc:docMk/>
            <pc:sldMk cId="288582048" sldId="259"/>
            <ac:spMk id="11" creationId="{ADE3FB4E-39BF-302B-674D-F7E27C89AD53}"/>
          </ac:spMkLst>
        </pc:spChg>
        <pc:picChg chg="del mod">
          <ac:chgData name="Kunwar, Vijay Singh" userId="16b967c0-9497-4819-928a-66e5113191d7" providerId="ADAL" clId="{53450394-CB49-433F-9836-56EA846A0CAA}" dt="2024-04-25T02:18:44.494" v="662" actId="478"/>
          <ac:picMkLst>
            <pc:docMk/>
            <pc:sldMk cId="288582048" sldId="259"/>
            <ac:picMk id="5" creationId="{00DC123E-53F6-5649-8DB9-791719292FC8}"/>
          </ac:picMkLst>
        </pc:picChg>
        <pc:picChg chg="add mod ord">
          <ac:chgData name="Kunwar, Vijay Singh" userId="16b967c0-9497-4819-928a-66e5113191d7" providerId="ADAL" clId="{53450394-CB49-433F-9836-56EA846A0CAA}" dt="2024-04-25T03:22:38.826" v="948" actId="1076"/>
          <ac:picMkLst>
            <pc:docMk/>
            <pc:sldMk cId="288582048" sldId="259"/>
            <ac:picMk id="8" creationId="{23E97C44-A2DE-A8D9-A6BB-C81D65BE06EE}"/>
          </ac:picMkLst>
        </pc:picChg>
      </pc:sldChg>
      <pc:sldChg chg="addSp modSp mod">
        <pc:chgData name="Kunwar, Vijay Singh" userId="16b967c0-9497-4819-928a-66e5113191d7" providerId="ADAL" clId="{53450394-CB49-433F-9836-56EA846A0CAA}" dt="2024-04-25T03:22:36.396" v="947" actId="20577"/>
        <pc:sldMkLst>
          <pc:docMk/>
          <pc:sldMk cId="1326984698" sldId="260"/>
        </pc:sldMkLst>
        <pc:spChg chg="mod">
          <ac:chgData name="Kunwar, Vijay Singh" userId="16b967c0-9497-4819-928a-66e5113191d7" providerId="ADAL" clId="{53450394-CB49-433F-9836-56EA846A0CAA}" dt="2024-04-25T03:22:36.396" v="947" actId="20577"/>
          <ac:spMkLst>
            <pc:docMk/>
            <pc:sldMk cId="1326984698" sldId="260"/>
            <ac:spMk id="2" creationId="{732ABCD0-D2A2-892F-5BE3-2BF4F1BF4C16}"/>
          </ac:spMkLst>
        </pc:spChg>
        <pc:spChg chg="mod">
          <ac:chgData name="Kunwar, Vijay Singh" userId="16b967c0-9497-4819-928a-66e5113191d7" providerId="ADAL" clId="{53450394-CB49-433F-9836-56EA846A0CAA}" dt="2024-04-25T03:17:47.345" v="929" actId="14100"/>
          <ac:spMkLst>
            <pc:docMk/>
            <pc:sldMk cId="1326984698" sldId="260"/>
            <ac:spMk id="4" creationId="{93E46F0D-4517-4ECB-9290-0F093B9AC872}"/>
          </ac:spMkLst>
        </pc:spChg>
        <pc:spChg chg="add mod">
          <ac:chgData name="Kunwar, Vijay Singh" userId="16b967c0-9497-4819-928a-66e5113191d7" providerId="ADAL" clId="{53450394-CB49-433F-9836-56EA846A0CAA}" dt="2024-04-25T03:17:51.298" v="932" actId="403"/>
          <ac:spMkLst>
            <pc:docMk/>
            <pc:sldMk cId="1326984698" sldId="260"/>
            <ac:spMk id="6" creationId="{EFC5DB0C-05C3-C136-CF2D-2CF7C2375A66}"/>
          </ac:spMkLst>
        </pc:spChg>
        <pc:picChg chg="mod">
          <ac:chgData name="Kunwar, Vijay Singh" userId="16b967c0-9497-4819-928a-66e5113191d7" providerId="ADAL" clId="{53450394-CB49-433F-9836-56EA846A0CAA}" dt="2024-04-25T01:51:47.381" v="605" actId="1076"/>
          <ac:picMkLst>
            <pc:docMk/>
            <pc:sldMk cId="1326984698" sldId="260"/>
            <ac:picMk id="5" creationId="{ADF16070-1503-DADA-B472-3CE17ADFDBF7}"/>
          </ac:picMkLst>
        </pc:picChg>
      </pc:sldChg>
      <pc:sldChg chg="addSp delSp modSp mod">
        <pc:chgData name="Kunwar, Vijay Singh" userId="16b967c0-9497-4819-928a-66e5113191d7" providerId="ADAL" clId="{53450394-CB49-433F-9836-56EA846A0CAA}" dt="2024-04-25T03:41:11.556" v="1167" actId="207"/>
        <pc:sldMkLst>
          <pc:docMk/>
          <pc:sldMk cId="1107862421" sldId="261"/>
        </pc:sldMkLst>
        <pc:spChg chg="del mod">
          <ac:chgData name="Kunwar, Vijay Singh" userId="16b967c0-9497-4819-928a-66e5113191d7" providerId="ADAL" clId="{53450394-CB49-433F-9836-56EA846A0CAA}" dt="2024-04-25T02:22:55.834" v="724" actId="478"/>
          <ac:spMkLst>
            <pc:docMk/>
            <pc:sldMk cId="1107862421" sldId="261"/>
            <ac:spMk id="2" creationId="{3646017C-215D-48CA-B0DB-2629CFC07C3C}"/>
          </ac:spMkLst>
        </pc:spChg>
        <pc:spChg chg="del">
          <ac:chgData name="Kunwar, Vijay Singh" userId="16b967c0-9497-4819-928a-66e5113191d7" providerId="ADAL" clId="{53450394-CB49-433F-9836-56EA846A0CAA}" dt="2024-04-25T02:22:28.845" v="717" actId="478"/>
          <ac:spMkLst>
            <pc:docMk/>
            <pc:sldMk cId="1107862421" sldId="261"/>
            <ac:spMk id="3" creationId="{57ECDFBB-1EC6-47CD-8233-BA7BE8831BF0}"/>
          </ac:spMkLst>
        </pc:spChg>
        <pc:spChg chg="add del">
          <ac:chgData name="Kunwar, Vijay Singh" userId="16b967c0-9497-4819-928a-66e5113191d7" providerId="ADAL" clId="{53450394-CB49-433F-9836-56EA846A0CAA}" dt="2024-04-25T02:22:59.409" v="726" actId="22"/>
          <ac:spMkLst>
            <pc:docMk/>
            <pc:sldMk cId="1107862421" sldId="261"/>
            <ac:spMk id="6" creationId="{4007DF1A-FBAB-07A0-134B-D07BAF156129}"/>
          </ac:spMkLst>
        </pc:spChg>
        <pc:spChg chg="add mod">
          <ac:chgData name="Kunwar, Vijay Singh" userId="16b967c0-9497-4819-928a-66e5113191d7" providerId="ADAL" clId="{53450394-CB49-433F-9836-56EA846A0CAA}" dt="2024-04-25T03:41:11.556" v="1167" actId="207"/>
          <ac:spMkLst>
            <pc:docMk/>
            <pc:sldMk cId="1107862421" sldId="261"/>
            <ac:spMk id="8" creationId="{98968E60-B9B8-A75E-B0C2-2AA47EFC1AE0}"/>
          </ac:spMkLst>
        </pc:spChg>
        <pc:spChg chg="add mod">
          <ac:chgData name="Kunwar, Vijay Singh" userId="16b967c0-9497-4819-928a-66e5113191d7" providerId="ADAL" clId="{53450394-CB49-433F-9836-56EA846A0CAA}" dt="2024-04-25T02:38:01.135" v="768" actId="14100"/>
          <ac:spMkLst>
            <pc:docMk/>
            <pc:sldMk cId="1107862421" sldId="261"/>
            <ac:spMk id="10" creationId="{C1825AA3-EC91-4E01-6198-57D613A335E8}"/>
          </ac:spMkLst>
        </pc:spChg>
        <pc:spChg chg="add del">
          <ac:chgData name="Kunwar, Vijay Singh" userId="16b967c0-9497-4819-928a-66e5113191d7" providerId="ADAL" clId="{53450394-CB49-433F-9836-56EA846A0CAA}" dt="2024-04-25T02:37:35.576" v="756" actId="22"/>
          <ac:spMkLst>
            <pc:docMk/>
            <pc:sldMk cId="1107862421" sldId="261"/>
            <ac:spMk id="12" creationId="{5AC3FAC7-CD1C-2FB2-E66F-827E2A81907D}"/>
          </ac:spMkLst>
        </pc:spChg>
        <pc:spChg chg="add mod">
          <ac:chgData name="Kunwar, Vijay Singh" userId="16b967c0-9497-4819-928a-66e5113191d7" providerId="ADAL" clId="{53450394-CB49-433F-9836-56EA846A0CAA}" dt="2024-04-25T02:38:18.649" v="781" actId="5793"/>
          <ac:spMkLst>
            <pc:docMk/>
            <pc:sldMk cId="1107862421" sldId="261"/>
            <ac:spMk id="14" creationId="{7AB91252-CEE5-C338-08F3-71F2D6CC5758}"/>
          </ac:spMkLst>
        </pc:spChg>
        <pc:spChg chg="add mod">
          <ac:chgData name="Kunwar, Vijay Singh" userId="16b967c0-9497-4819-928a-66e5113191d7" providerId="ADAL" clId="{53450394-CB49-433F-9836-56EA846A0CAA}" dt="2024-04-25T02:39:56.342" v="800" actId="207"/>
          <ac:spMkLst>
            <pc:docMk/>
            <pc:sldMk cId="1107862421" sldId="261"/>
            <ac:spMk id="16" creationId="{B8B50E5A-7358-83CF-A089-8D577BCC7623}"/>
          </ac:spMkLst>
        </pc:spChg>
        <pc:graphicFrameChg chg="add mod modGraphic">
          <ac:chgData name="Kunwar, Vijay Singh" userId="16b967c0-9497-4819-928a-66e5113191d7" providerId="ADAL" clId="{53450394-CB49-433F-9836-56EA846A0CAA}" dt="2024-04-25T02:40:24.943" v="805" actId="403"/>
          <ac:graphicFrameMkLst>
            <pc:docMk/>
            <pc:sldMk cId="1107862421" sldId="261"/>
            <ac:graphicFrameMk id="4" creationId="{011D1202-E5B6-C386-E348-57B1B16A579D}"/>
          </ac:graphicFrameMkLst>
        </pc:graphicFrameChg>
      </pc:sldChg>
      <pc:sldChg chg="addSp delSp modSp mod modAnim">
        <pc:chgData name="Kunwar, Vijay Singh" userId="16b967c0-9497-4819-928a-66e5113191d7" providerId="ADAL" clId="{53450394-CB49-433F-9836-56EA846A0CAA}" dt="2024-04-25T04:15:43.029" v="1288"/>
        <pc:sldMkLst>
          <pc:docMk/>
          <pc:sldMk cId="2277182382" sldId="262"/>
        </pc:sldMkLst>
        <pc:spChg chg="mod">
          <ac:chgData name="Kunwar, Vijay Singh" userId="16b967c0-9497-4819-928a-66e5113191d7" providerId="ADAL" clId="{53450394-CB49-433F-9836-56EA846A0CAA}" dt="2024-04-25T03:03:56.470" v="812" actId="403"/>
          <ac:spMkLst>
            <pc:docMk/>
            <pc:sldMk cId="2277182382" sldId="262"/>
            <ac:spMk id="2" creationId="{3B0212C2-F374-9267-8CC7-C83D5B970B99}"/>
          </ac:spMkLst>
        </pc:spChg>
        <pc:spChg chg="mod">
          <ac:chgData name="Kunwar, Vijay Singh" userId="16b967c0-9497-4819-928a-66e5113191d7" providerId="ADAL" clId="{53450394-CB49-433F-9836-56EA846A0CAA}" dt="2024-04-25T01:34:49.408" v="583" actId="122"/>
          <ac:spMkLst>
            <pc:docMk/>
            <pc:sldMk cId="2277182382" sldId="262"/>
            <ac:spMk id="3" creationId="{D87BD847-9638-9BB3-7092-C3E81C9D3D25}"/>
          </ac:spMkLst>
        </pc:spChg>
        <pc:spChg chg="mod topLvl">
          <ac:chgData name="Kunwar, Vijay Singh" userId="16b967c0-9497-4819-928a-66e5113191d7" providerId="ADAL" clId="{53450394-CB49-433F-9836-56EA846A0CAA}" dt="2024-04-25T04:15:07.820" v="1276" actId="165"/>
          <ac:spMkLst>
            <pc:docMk/>
            <pc:sldMk cId="2277182382" sldId="262"/>
            <ac:spMk id="5" creationId="{1CBDAB94-BA6F-47E4-B59A-D4304FF50FBB}"/>
          </ac:spMkLst>
        </pc:spChg>
        <pc:spChg chg="add mod">
          <ac:chgData name="Kunwar, Vijay Singh" userId="16b967c0-9497-4819-928a-66e5113191d7" providerId="ADAL" clId="{53450394-CB49-433F-9836-56EA846A0CAA}" dt="2024-04-25T00:24:59.941" v="273" actId="1076"/>
          <ac:spMkLst>
            <pc:docMk/>
            <pc:sldMk cId="2277182382" sldId="262"/>
            <ac:spMk id="7" creationId="{F8520532-B5EC-D858-6BA5-51ACCA42B740}"/>
          </ac:spMkLst>
        </pc:spChg>
        <pc:spChg chg="mod topLvl">
          <ac:chgData name="Kunwar, Vijay Singh" userId="16b967c0-9497-4819-928a-66e5113191d7" providerId="ADAL" clId="{53450394-CB49-433F-9836-56EA846A0CAA}" dt="2024-04-25T04:15:07.820" v="1276" actId="165"/>
          <ac:spMkLst>
            <pc:docMk/>
            <pc:sldMk cId="2277182382" sldId="262"/>
            <ac:spMk id="8" creationId="{D3A61B74-CDE0-42BA-8A28-F751F4A28A90}"/>
          </ac:spMkLst>
        </pc:spChg>
        <pc:spChg chg="mod topLvl">
          <ac:chgData name="Kunwar, Vijay Singh" userId="16b967c0-9497-4819-928a-66e5113191d7" providerId="ADAL" clId="{53450394-CB49-433F-9836-56EA846A0CAA}" dt="2024-04-25T04:15:07.820" v="1276" actId="165"/>
          <ac:spMkLst>
            <pc:docMk/>
            <pc:sldMk cId="2277182382" sldId="262"/>
            <ac:spMk id="9" creationId="{1D540220-5B4E-4AE3-A6D5-CCA289E43938}"/>
          </ac:spMkLst>
        </pc:spChg>
        <pc:spChg chg="mod topLvl">
          <ac:chgData name="Kunwar, Vijay Singh" userId="16b967c0-9497-4819-928a-66e5113191d7" providerId="ADAL" clId="{53450394-CB49-433F-9836-56EA846A0CAA}" dt="2024-04-25T04:15:07.820" v="1276" actId="165"/>
          <ac:spMkLst>
            <pc:docMk/>
            <pc:sldMk cId="2277182382" sldId="262"/>
            <ac:spMk id="10" creationId="{531C64B4-9135-491C-AB83-07D5A619F293}"/>
          </ac:spMkLst>
        </pc:spChg>
        <pc:spChg chg="add mod topLvl">
          <ac:chgData name="Kunwar, Vijay Singh" userId="16b967c0-9497-4819-928a-66e5113191d7" providerId="ADAL" clId="{53450394-CB49-433F-9836-56EA846A0CAA}" dt="2024-04-25T04:15:07.820" v="1276" actId="165"/>
          <ac:spMkLst>
            <pc:docMk/>
            <pc:sldMk cId="2277182382" sldId="262"/>
            <ac:spMk id="12" creationId="{07922338-7538-B7FC-4D5B-B844E407ECD4}"/>
          </ac:spMkLst>
        </pc:spChg>
        <pc:spChg chg="add mod topLvl">
          <ac:chgData name="Kunwar, Vijay Singh" userId="16b967c0-9497-4819-928a-66e5113191d7" providerId="ADAL" clId="{53450394-CB49-433F-9836-56EA846A0CAA}" dt="2024-04-25T04:15:07.820" v="1276" actId="165"/>
          <ac:spMkLst>
            <pc:docMk/>
            <pc:sldMk cId="2277182382" sldId="262"/>
            <ac:spMk id="13" creationId="{7C553A73-08CF-1EC1-10B8-6E3BE52E8A3F}"/>
          </ac:spMkLst>
        </pc:spChg>
        <pc:spChg chg="add del mod">
          <ac:chgData name="Kunwar, Vijay Singh" userId="16b967c0-9497-4819-928a-66e5113191d7" providerId="ADAL" clId="{53450394-CB49-433F-9836-56EA846A0CAA}" dt="2024-04-25T00:11:36.767" v="133" actId="22"/>
          <ac:spMkLst>
            <pc:docMk/>
            <pc:sldMk cId="2277182382" sldId="262"/>
            <ac:spMk id="15" creationId="{D516EC0A-5485-A937-AD16-52200600D85B}"/>
          </ac:spMkLst>
        </pc:spChg>
        <pc:spChg chg="add mod">
          <ac:chgData name="Kunwar, Vijay Singh" userId="16b967c0-9497-4819-928a-66e5113191d7" providerId="ADAL" clId="{53450394-CB49-433F-9836-56EA846A0CAA}" dt="2024-04-25T01:34:08.484" v="572" actId="1076"/>
          <ac:spMkLst>
            <pc:docMk/>
            <pc:sldMk cId="2277182382" sldId="262"/>
            <ac:spMk id="17" creationId="{33D0DA74-2140-158B-4BC0-D58DE3F61F98}"/>
          </ac:spMkLst>
        </pc:spChg>
        <pc:spChg chg="add mod">
          <ac:chgData name="Kunwar, Vijay Singh" userId="16b967c0-9497-4819-928a-66e5113191d7" providerId="ADAL" clId="{53450394-CB49-433F-9836-56EA846A0CAA}" dt="2024-04-25T00:44:25.787" v="400" actId="404"/>
          <ac:spMkLst>
            <pc:docMk/>
            <pc:sldMk cId="2277182382" sldId="262"/>
            <ac:spMk id="18" creationId="{1D958F08-A723-F7FC-0C16-58B76E287A8B}"/>
          </ac:spMkLst>
        </pc:spChg>
        <pc:spChg chg="add del">
          <ac:chgData name="Kunwar, Vijay Singh" userId="16b967c0-9497-4819-928a-66e5113191d7" providerId="ADAL" clId="{53450394-CB49-433F-9836-56EA846A0CAA}" dt="2024-04-25T00:43:05.436" v="376" actId="22"/>
          <ac:spMkLst>
            <pc:docMk/>
            <pc:sldMk cId="2277182382" sldId="262"/>
            <ac:spMk id="22" creationId="{7F845EB3-5FA6-C745-EF36-BA422F8F545E}"/>
          </ac:spMkLst>
        </pc:spChg>
        <pc:spChg chg="add mod">
          <ac:chgData name="Kunwar, Vijay Singh" userId="16b967c0-9497-4819-928a-66e5113191d7" providerId="ADAL" clId="{53450394-CB49-433F-9836-56EA846A0CAA}" dt="2024-04-25T00:44:18.798" v="398" actId="114"/>
          <ac:spMkLst>
            <pc:docMk/>
            <pc:sldMk cId="2277182382" sldId="262"/>
            <ac:spMk id="24" creationId="{78610B91-A5B9-E777-03F7-5698A98086B9}"/>
          </ac:spMkLst>
        </pc:spChg>
        <pc:spChg chg="add del">
          <ac:chgData name="Kunwar, Vijay Singh" userId="16b967c0-9497-4819-928a-66e5113191d7" providerId="ADAL" clId="{53450394-CB49-433F-9836-56EA846A0CAA}" dt="2024-04-25T00:43:40.073" v="386" actId="22"/>
          <ac:spMkLst>
            <pc:docMk/>
            <pc:sldMk cId="2277182382" sldId="262"/>
            <ac:spMk id="26" creationId="{8733D8D1-5343-7B0B-5A7B-722B9AC27CF5}"/>
          </ac:spMkLst>
        </pc:spChg>
        <pc:spChg chg="add mod">
          <ac:chgData name="Kunwar, Vijay Singh" userId="16b967c0-9497-4819-928a-66e5113191d7" providerId="ADAL" clId="{53450394-CB49-433F-9836-56EA846A0CAA}" dt="2024-04-25T00:44:05.806" v="397" actId="1076"/>
          <ac:spMkLst>
            <pc:docMk/>
            <pc:sldMk cId="2277182382" sldId="262"/>
            <ac:spMk id="28" creationId="{A8E8907F-15F0-AEAF-7DA5-E2DB748FBCDD}"/>
          </ac:spMkLst>
        </pc:spChg>
        <pc:grpChg chg="add del mod">
          <ac:chgData name="Kunwar, Vijay Singh" userId="16b967c0-9497-4819-928a-66e5113191d7" providerId="ADAL" clId="{53450394-CB49-433F-9836-56EA846A0CAA}" dt="2024-04-25T04:15:07.820" v="1276" actId="165"/>
          <ac:grpSpMkLst>
            <pc:docMk/>
            <pc:sldMk cId="2277182382" sldId="262"/>
            <ac:grpSpMk id="16" creationId="{A2A72D0F-BACB-36BB-7BBA-66BA4983D75F}"/>
          </ac:grpSpMkLst>
        </pc:grpChg>
        <pc:picChg chg="mod topLvl">
          <ac:chgData name="Kunwar, Vijay Singh" userId="16b967c0-9497-4819-928a-66e5113191d7" providerId="ADAL" clId="{53450394-CB49-433F-9836-56EA846A0CAA}" dt="2024-04-25T04:15:07.820" v="1276" actId="165"/>
          <ac:picMkLst>
            <pc:docMk/>
            <pc:sldMk cId="2277182382" sldId="262"/>
            <ac:picMk id="6" creationId="{3B59E2F5-25F4-4A16-891B-F2CB298F0649}"/>
          </ac:picMkLst>
        </pc:picChg>
        <pc:picChg chg="add mod modCrop">
          <ac:chgData name="Kunwar, Vijay Singh" userId="16b967c0-9497-4819-928a-66e5113191d7" providerId="ADAL" clId="{53450394-CB49-433F-9836-56EA846A0CAA}" dt="2024-04-25T00:42:42.449" v="374" actId="1076"/>
          <ac:picMkLst>
            <pc:docMk/>
            <pc:sldMk cId="2277182382" sldId="262"/>
            <ac:picMk id="20" creationId="{4D4021FE-8671-BED3-51E1-CA75DF062224}"/>
          </ac:picMkLst>
        </pc:picChg>
      </pc:sldChg>
      <pc:sldChg chg="delSp modSp mod">
        <pc:chgData name="Kunwar, Vijay Singh" userId="16b967c0-9497-4819-928a-66e5113191d7" providerId="ADAL" clId="{53450394-CB49-433F-9836-56EA846A0CAA}" dt="2024-04-25T04:17:20.027" v="1313" actId="313"/>
        <pc:sldMkLst>
          <pc:docMk/>
          <pc:sldMk cId="3545389090" sldId="263"/>
        </pc:sldMkLst>
        <pc:spChg chg="mod">
          <ac:chgData name="Kunwar, Vijay Singh" userId="16b967c0-9497-4819-928a-66e5113191d7" providerId="ADAL" clId="{53450394-CB49-433F-9836-56EA846A0CAA}" dt="2024-04-25T01:34:14.409" v="575" actId="207"/>
          <ac:spMkLst>
            <pc:docMk/>
            <pc:sldMk cId="3545389090" sldId="263"/>
            <ac:spMk id="2" creationId="{3B0212C2-F374-9267-8CC7-C83D5B970B99}"/>
          </ac:spMkLst>
        </pc:spChg>
        <pc:spChg chg="mod">
          <ac:chgData name="Kunwar, Vijay Singh" userId="16b967c0-9497-4819-928a-66e5113191d7" providerId="ADAL" clId="{53450394-CB49-433F-9836-56EA846A0CAA}" dt="2024-04-25T04:17:20.027" v="1313" actId="313"/>
          <ac:spMkLst>
            <pc:docMk/>
            <pc:sldMk cId="3545389090" sldId="263"/>
            <ac:spMk id="3" creationId="{D87BD847-9638-9BB3-7092-C3E81C9D3D25}"/>
          </ac:spMkLst>
        </pc:spChg>
        <pc:picChg chg="del">
          <ac:chgData name="Kunwar, Vijay Singh" userId="16b967c0-9497-4819-928a-66e5113191d7" providerId="ADAL" clId="{53450394-CB49-433F-9836-56EA846A0CAA}" dt="2024-04-25T00:38:01.786" v="353" actId="478"/>
          <ac:picMkLst>
            <pc:docMk/>
            <pc:sldMk cId="3545389090" sldId="263"/>
            <ac:picMk id="1026" creationId="{D08317E9-03F8-B177-5F7E-24DDCAFA4768}"/>
          </ac:picMkLst>
        </pc:picChg>
      </pc:sldChg>
      <pc:sldChg chg="addSp delSp modSp add mod">
        <pc:chgData name="Kunwar, Vijay Singh" userId="16b967c0-9497-4819-928a-66e5113191d7" providerId="ADAL" clId="{53450394-CB49-433F-9836-56EA846A0CAA}" dt="2024-04-25T04:17:40.961" v="1315" actId="20577"/>
        <pc:sldMkLst>
          <pc:docMk/>
          <pc:sldMk cId="3364293125" sldId="264"/>
        </pc:sldMkLst>
        <pc:spChg chg="mod">
          <ac:chgData name="Kunwar, Vijay Singh" userId="16b967c0-9497-4819-928a-66e5113191d7" providerId="ADAL" clId="{53450394-CB49-433F-9836-56EA846A0CAA}" dt="2024-04-25T01:50:42.756" v="603" actId="14100"/>
          <ac:spMkLst>
            <pc:docMk/>
            <pc:sldMk cId="3364293125" sldId="264"/>
            <ac:spMk id="2" creationId="{3B0212C2-F374-9267-8CC7-C83D5B970B99}"/>
          </ac:spMkLst>
        </pc:spChg>
        <pc:spChg chg="del">
          <ac:chgData name="Kunwar, Vijay Singh" userId="16b967c0-9497-4819-928a-66e5113191d7" providerId="ADAL" clId="{53450394-CB49-433F-9836-56EA846A0CAA}" dt="2024-04-25T01:22:53.215" v="511" actId="478"/>
          <ac:spMkLst>
            <pc:docMk/>
            <pc:sldMk cId="3364293125" sldId="264"/>
            <ac:spMk id="3" creationId="{D87BD847-9638-9BB3-7092-C3E81C9D3D25}"/>
          </ac:spMkLst>
        </pc:spChg>
        <pc:spChg chg="add del mod">
          <ac:chgData name="Kunwar, Vijay Singh" userId="16b967c0-9497-4819-928a-66e5113191d7" providerId="ADAL" clId="{53450394-CB49-433F-9836-56EA846A0CAA}" dt="2024-04-25T01:22:57.381" v="513" actId="478"/>
          <ac:spMkLst>
            <pc:docMk/>
            <pc:sldMk cId="3364293125" sldId="264"/>
            <ac:spMk id="5" creationId="{FAC3AF21-5D61-F59B-6E22-3CBA6A6EF14A}"/>
          </ac:spMkLst>
        </pc:spChg>
        <pc:spChg chg="add mod">
          <ac:chgData name="Kunwar, Vijay Singh" userId="16b967c0-9497-4819-928a-66e5113191d7" providerId="ADAL" clId="{53450394-CB49-433F-9836-56EA846A0CAA}" dt="2024-04-25T01:29:40.881" v="523"/>
          <ac:spMkLst>
            <pc:docMk/>
            <pc:sldMk cId="3364293125" sldId="264"/>
            <ac:spMk id="9" creationId="{37CC1CF6-FBDA-53C6-FDE2-D3F23066C17C}"/>
          </ac:spMkLst>
        </pc:spChg>
        <pc:spChg chg="add mod">
          <ac:chgData name="Kunwar, Vijay Singh" userId="16b967c0-9497-4819-928a-66e5113191d7" providerId="ADAL" clId="{53450394-CB49-433F-9836-56EA846A0CAA}" dt="2024-04-25T01:29:40.881" v="523"/>
          <ac:spMkLst>
            <pc:docMk/>
            <pc:sldMk cId="3364293125" sldId="264"/>
            <ac:spMk id="10" creationId="{8EB048CF-A7FC-AE41-FE05-BD83C89123A3}"/>
          </ac:spMkLst>
        </pc:spChg>
        <pc:spChg chg="add mod">
          <ac:chgData name="Kunwar, Vijay Singh" userId="16b967c0-9497-4819-928a-66e5113191d7" providerId="ADAL" clId="{53450394-CB49-433F-9836-56EA846A0CAA}" dt="2024-04-25T01:29:40.881" v="523"/>
          <ac:spMkLst>
            <pc:docMk/>
            <pc:sldMk cId="3364293125" sldId="264"/>
            <ac:spMk id="11" creationId="{7DB78CE9-373E-82C5-CC3B-D631D08DAAC5}"/>
          </ac:spMkLst>
        </pc:spChg>
        <pc:spChg chg="add mod">
          <ac:chgData name="Kunwar, Vijay Singh" userId="16b967c0-9497-4819-928a-66e5113191d7" providerId="ADAL" clId="{53450394-CB49-433F-9836-56EA846A0CAA}" dt="2024-04-25T01:29:40.881" v="523"/>
          <ac:spMkLst>
            <pc:docMk/>
            <pc:sldMk cId="3364293125" sldId="264"/>
            <ac:spMk id="12" creationId="{19803174-9B28-0A29-0074-37A48F5D2BF2}"/>
          </ac:spMkLst>
        </pc:spChg>
        <pc:spChg chg="add mod">
          <ac:chgData name="Kunwar, Vijay Singh" userId="16b967c0-9497-4819-928a-66e5113191d7" providerId="ADAL" clId="{53450394-CB49-433F-9836-56EA846A0CAA}" dt="2024-04-25T01:29:40.881" v="523"/>
          <ac:spMkLst>
            <pc:docMk/>
            <pc:sldMk cId="3364293125" sldId="264"/>
            <ac:spMk id="13" creationId="{AE12908A-13B1-D5B1-D194-B3AA64F5CB23}"/>
          </ac:spMkLst>
        </pc:spChg>
        <pc:spChg chg="add mod">
          <ac:chgData name="Kunwar, Vijay Singh" userId="16b967c0-9497-4819-928a-66e5113191d7" providerId="ADAL" clId="{53450394-CB49-433F-9836-56EA846A0CAA}" dt="2024-04-25T01:29:40.881" v="523"/>
          <ac:spMkLst>
            <pc:docMk/>
            <pc:sldMk cId="3364293125" sldId="264"/>
            <ac:spMk id="14" creationId="{9901A522-DDB3-F9CA-D4C8-9BDFE632B2A5}"/>
          </ac:spMkLst>
        </pc:spChg>
        <pc:spChg chg="add mod">
          <ac:chgData name="Kunwar, Vijay Singh" userId="16b967c0-9497-4819-928a-66e5113191d7" providerId="ADAL" clId="{53450394-CB49-433F-9836-56EA846A0CAA}" dt="2024-04-25T01:29:40.881" v="523"/>
          <ac:spMkLst>
            <pc:docMk/>
            <pc:sldMk cId="3364293125" sldId="264"/>
            <ac:spMk id="15" creationId="{2CD0BB5B-A2DF-A76D-09B8-9D0CAF13A1F6}"/>
          </ac:spMkLst>
        </pc:spChg>
        <pc:spChg chg="add mod">
          <ac:chgData name="Kunwar, Vijay Singh" userId="16b967c0-9497-4819-928a-66e5113191d7" providerId="ADAL" clId="{53450394-CB49-433F-9836-56EA846A0CAA}" dt="2024-04-25T01:29:40.881" v="523"/>
          <ac:spMkLst>
            <pc:docMk/>
            <pc:sldMk cId="3364293125" sldId="264"/>
            <ac:spMk id="16" creationId="{8241EFFC-95B4-0AB2-E670-8A901F58CF08}"/>
          </ac:spMkLst>
        </pc:spChg>
        <pc:spChg chg="add mod">
          <ac:chgData name="Kunwar, Vijay Singh" userId="16b967c0-9497-4819-928a-66e5113191d7" providerId="ADAL" clId="{53450394-CB49-433F-9836-56EA846A0CAA}" dt="2024-04-25T01:29:40.881" v="523"/>
          <ac:spMkLst>
            <pc:docMk/>
            <pc:sldMk cId="3364293125" sldId="264"/>
            <ac:spMk id="17" creationId="{9BE08DE6-D7B5-A0B0-F429-0638D9E0661C}"/>
          </ac:spMkLst>
        </pc:spChg>
        <pc:spChg chg="add mod">
          <ac:chgData name="Kunwar, Vijay Singh" userId="16b967c0-9497-4819-928a-66e5113191d7" providerId="ADAL" clId="{53450394-CB49-433F-9836-56EA846A0CAA}" dt="2024-04-25T01:29:40.881" v="523"/>
          <ac:spMkLst>
            <pc:docMk/>
            <pc:sldMk cId="3364293125" sldId="264"/>
            <ac:spMk id="18" creationId="{9E15FB64-E443-2E30-8671-9733782147CC}"/>
          </ac:spMkLst>
        </pc:spChg>
        <pc:spChg chg="add mod">
          <ac:chgData name="Kunwar, Vijay Singh" userId="16b967c0-9497-4819-928a-66e5113191d7" providerId="ADAL" clId="{53450394-CB49-433F-9836-56EA846A0CAA}" dt="2024-04-25T01:29:40.881" v="523"/>
          <ac:spMkLst>
            <pc:docMk/>
            <pc:sldMk cId="3364293125" sldId="264"/>
            <ac:spMk id="19" creationId="{631FA31E-2138-135C-43B2-FD3DEDA54C20}"/>
          </ac:spMkLst>
        </pc:spChg>
        <pc:spChg chg="add mod">
          <ac:chgData name="Kunwar, Vijay Singh" userId="16b967c0-9497-4819-928a-66e5113191d7" providerId="ADAL" clId="{53450394-CB49-433F-9836-56EA846A0CAA}" dt="2024-04-25T01:29:40.881" v="523"/>
          <ac:spMkLst>
            <pc:docMk/>
            <pc:sldMk cId="3364293125" sldId="264"/>
            <ac:spMk id="20" creationId="{3019527E-7B65-BAE9-842A-881C594810EE}"/>
          </ac:spMkLst>
        </pc:spChg>
        <pc:spChg chg="add mod">
          <ac:chgData name="Kunwar, Vijay Singh" userId="16b967c0-9497-4819-928a-66e5113191d7" providerId="ADAL" clId="{53450394-CB49-433F-9836-56EA846A0CAA}" dt="2024-04-25T01:29:40.881" v="523"/>
          <ac:spMkLst>
            <pc:docMk/>
            <pc:sldMk cId="3364293125" sldId="264"/>
            <ac:spMk id="21" creationId="{B617ED20-EC7B-AB4E-194A-BF7DF9680A05}"/>
          </ac:spMkLst>
        </pc:spChg>
        <pc:spChg chg="add mod">
          <ac:chgData name="Kunwar, Vijay Singh" userId="16b967c0-9497-4819-928a-66e5113191d7" providerId="ADAL" clId="{53450394-CB49-433F-9836-56EA846A0CAA}" dt="2024-04-25T01:29:40.881" v="523"/>
          <ac:spMkLst>
            <pc:docMk/>
            <pc:sldMk cId="3364293125" sldId="264"/>
            <ac:spMk id="22" creationId="{42F5E838-42C5-57CB-8184-FF0B6438E006}"/>
          </ac:spMkLst>
        </pc:spChg>
        <pc:spChg chg="add mod">
          <ac:chgData name="Kunwar, Vijay Singh" userId="16b967c0-9497-4819-928a-66e5113191d7" providerId="ADAL" clId="{53450394-CB49-433F-9836-56EA846A0CAA}" dt="2024-04-25T01:29:40.881" v="523"/>
          <ac:spMkLst>
            <pc:docMk/>
            <pc:sldMk cId="3364293125" sldId="264"/>
            <ac:spMk id="24" creationId="{A7C15E0F-B54E-6B70-9080-033E9282041D}"/>
          </ac:spMkLst>
        </pc:spChg>
        <pc:spChg chg="add mod">
          <ac:chgData name="Kunwar, Vijay Singh" userId="16b967c0-9497-4819-928a-66e5113191d7" providerId="ADAL" clId="{53450394-CB49-433F-9836-56EA846A0CAA}" dt="2024-04-25T01:29:40.881" v="523"/>
          <ac:spMkLst>
            <pc:docMk/>
            <pc:sldMk cId="3364293125" sldId="264"/>
            <ac:spMk id="25" creationId="{F4765BAD-F1C4-3F35-CD15-36CB0A793ACC}"/>
          </ac:spMkLst>
        </pc:spChg>
        <pc:spChg chg="add mod">
          <ac:chgData name="Kunwar, Vijay Singh" userId="16b967c0-9497-4819-928a-66e5113191d7" providerId="ADAL" clId="{53450394-CB49-433F-9836-56EA846A0CAA}" dt="2024-04-25T01:29:40.881" v="523"/>
          <ac:spMkLst>
            <pc:docMk/>
            <pc:sldMk cId="3364293125" sldId="264"/>
            <ac:spMk id="26" creationId="{92402DE2-F62A-67C2-FFF1-2B9E3CDEE35A}"/>
          </ac:spMkLst>
        </pc:spChg>
        <pc:spChg chg="add mod">
          <ac:chgData name="Kunwar, Vijay Singh" userId="16b967c0-9497-4819-928a-66e5113191d7" providerId="ADAL" clId="{53450394-CB49-433F-9836-56EA846A0CAA}" dt="2024-04-25T01:29:40.881" v="523"/>
          <ac:spMkLst>
            <pc:docMk/>
            <pc:sldMk cId="3364293125" sldId="264"/>
            <ac:spMk id="27" creationId="{FC95FC39-9521-E2B6-FB34-EA2B60B99BB2}"/>
          </ac:spMkLst>
        </pc:spChg>
        <pc:spChg chg="add mod">
          <ac:chgData name="Kunwar, Vijay Singh" userId="16b967c0-9497-4819-928a-66e5113191d7" providerId="ADAL" clId="{53450394-CB49-433F-9836-56EA846A0CAA}" dt="2024-04-25T01:30:10.865" v="530"/>
          <ac:spMkLst>
            <pc:docMk/>
            <pc:sldMk cId="3364293125" sldId="264"/>
            <ac:spMk id="29" creationId="{3255219F-3AED-38DE-22DB-447064BEAA9A}"/>
          </ac:spMkLst>
        </pc:spChg>
        <pc:spChg chg="add mod">
          <ac:chgData name="Kunwar, Vijay Singh" userId="16b967c0-9497-4819-928a-66e5113191d7" providerId="ADAL" clId="{53450394-CB49-433F-9836-56EA846A0CAA}" dt="2024-04-25T01:30:10.865" v="530"/>
          <ac:spMkLst>
            <pc:docMk/>
            <pc:sldMk cId="3364293125" sldId="264"/>
            <ac:spMk id="30" creationId="{519944A8-596F-F889-A90A-D3E0F165CDF3}"/>
          </ac:spMkLst>
        </pc:spChg>
        <pc:spChg chg="add mod">
          <ac:chgData name="Kunwar, Vijay Singh" userId="16b967c0-9497-4819-928a-66e5113191d7" providerId="ADAL" clId="{53450394-CB49-433F-9836-56EA846A0CAA}" dt="2024-04-25T01:30:10.865" v="530"/>
          <ac:spMkLst>
            <pc:docMk/>
            <pc:sldMk cId="3364293125" sldId="264"/>
            <ac:spMk id="31" creationId="{8A5BDE24-A651-5421-FF04-DDDFC575D609}"/>
          </ac:spMkLst>
        </pc:spChg>
        <pc:spChg chg="add mod">
          <ac:chgData name="Kunwar, Vijay Singh" userId="16b967c0-9497-4819-928a-66e5113191d7" providerId="ADAL" clId="{53450394-CB49-433F-9836-56EA846A0CAA}" dt="2024-04-25T01:30:10.865" v="530"/>
          <ac:spMkLst>
            <pc:docMk/>
            <pc:sldMk cId="3364293125" sldId="264"/>
            <ac:spMk id="32" creationId="{2FEDE91F-0BC6-089A-E810-138958ADCDB0}"/>
          </ac:spMkLst>
        </pc:spChg>
        <pc:spChg chg="add mod">
          <ac:chgData name="Kunwar, Vijay Singh" userId="16b967c0-9497-4819-928a-66e5113191d7" providerId="ADAL" clId="{53450394-CB49-433F-9836-56EA846A0CAA}" dt="2024-04-25T01:30:10.865" v="530"/>
          <ac:spMkLst>
            <pc:docMk/>
            <pc:sldMk cId="3364293125" sldId="264"/>
            <ac:spMk id="33" creationId="{51AA3AC4-5962-0716-49CE-DC6C868F2ADA}"/>
          </ac:spMkLst>
        </pc:spChg>
        <pc:spChg chg="add mod">
          <ac:chgData name="Kunwar, Vijay Singh" userId="16b967c0-9497-4819-928a-66e5113191d7" providerId="ADAL" clId="{53450394-CB49-433F-9836-56EA846A0CAA}" dt="2024-04-25T01:30:10.865" v="530"/>
          <ac:spMkLst>
            <pc:docMk/>
            <pc:sldMk cId="3364293125" sldId="264"/>
            <ac:spMk id="41" creationId="{7987094F-34B8-8EDC-B948-A6F3C7D78E28}"/>
          </ac:spMkLst>
        </pc:spChg>
        <pc:spChg chg="add mod">
          <ac:chgData name="Kunwar, Vijay Singh" userId="16b967c0-9497-4819-928a-66e5113191d7" providerId="ADAL" clId="{53450394-CB49-433F-9836-56EA846A0CAA}" dt="2024-04-25T01:30:53.546" v="536"/>
          <ac:spMkLst>
            <pc:docMk/>
            <pc:sldMk cId="3364293125" sldId="264"/>
            <ac:spMk id="43" creationId="{95D2C039-BF54-7378-CA66-F27ADA10DC48}"/>
          </ac:spMkLst>
        </pc:spChg>
        <pc:spChg chg="add mod">
          <ac:chgData name="Kunwar, Vijay Singh" userId="16b967c0-9497-4819-928a-66e5113191d7" providerId="ADAL" clId="{53450394-CB49-433F-9836-56EA846A0CAA}" dt="2024-04-25T01:30:53.546" v="536"/>
          <ac:spMkLst>
            <pc:docMk/>
            <pc:sldMk cId="3364293125" sldId="264"/>
            <ac:spMk id="44" creationId="{3DC8CEDF-C5C8-419E-CCF5-E72B13EDD147}"/>
          </ac:spMkLst>
        </pc:spChg>
        <pc:spChg chg="add mod">
          <ac:chgData name="Kunwar, Vijay Singh" userId="16b967c0-9497-4819-928a-66e5113191d7" providerId="ADAL" clId="{53450394-CB49-433F-9836-56EA846A0CAA}" dt="2024-04-25T01:30:53.546" v="536"/>
          <ac:spMkLst>
            <pc:docMk/>
            <pc:sldMk cId="3364293125" sldId="264"/>
            <ac:spMk id="45" creationId="{D4BF8F0E-52F4-E149-A56B-D1F2BC436687}"/>
          </ac:spMkLst>
        </pc:spChg>
        <pc:spChg chg="add mod">
          <ac:chgData name="Kunwar, Vijay Singh" userId="16b967c0-9497-4819-928a-66e5113191d7" providerId="ADAL" clId="{53450394-CB49-433F-9836-56EA846A0CAA}" dt="2024-04-25T01:30:53.546" v="536"/>
          <ac:spMkLst>
            <pc:docMk/>
            <pc:sldMk cId="3364293125" sldId="264"/>
            <ac:spMk id="46" creationId="{1F711ADF-BFD0-6383-ED83-73D1E154C534}"/>
          </ac:spMkLst>
        </pc:spChg>
        <pc:spChg chg="add mod">
          <ac:chgData name="Kunwar, Vijay Singh" userId="16b967c0-9497-4819-928a-66e5113191d7" providerId="ADAL" clId="{53450394-CB49-433F-9836-56EA846A0CAA}" dt="2024-04-25T01:30:53.546" v="536"/>
          <ac:spMkLst>
            <pc:docMk/>
            <pc:sldMk cId="3364293125" sldId="264"/>
            <ac:spMk id="47" creationId="{C5499E17-0CBF-0F5D-44DD-46EF5FB40698}"/>
          </ac:spMkLst>
        </pc:spChg>
        <pc:spChg chg="add mod">
          <ac:chgData name="Kunwar, Vijay Singh" userId="16b967c0-9497-4819-928a-66e5113191d7" providerId="ADAL" clId="{53450394-CB49-433F-9836-56EA846A0CAA}" dt="2024-04-25T01:30:53.546" v="536"/>
          <ac:spMkLst>
            <pc:docMk/>
            <pc:sldMk cId="3364293125" sldId="264"/>
            <ac:spMk id="55" creationId="{F32C4692-522F-193E-873B-1101230EB620}"/>
          </ac:spMkLst>
        </pc:spChg>
        <pc:spChg chg="add mod">
          <ac:chgData name="Kunwar, Vijay Singh" userId="16b967c0-9497-4819-928a-66e5113191d7" providerId="ADAL" clId="{53450394-CB49-433F-9836-56EA846A0CAA}" dt="2024-04-25T03:11:21.855" v="866" actId="1076"/>
          <ac:spMkLst>
            <pc:docMk/>
            <pc:sldMk cId="3364293125" sldId="264"/>
            <ac:spMk id="60" creationId="{C1364A82-901D-5983-CABA-813D5639E349}"/>
          </ac:spMkLst>
        </pc:spChg>
        <pc:spChg chg="add mod">
          <ac:chgData name="Kunwar, Vijay Singh" userId="16b967c0-9497-4819-928a-66e5113191d7" providerId="ADAL" clId="{53450394-CB49-433F-9836-56EA846A0CAA}" dt="2024-04-25T03:13:57.673" v="906" actId="20577"/>
          <ac:spMkLst>
            <pc:docMk/>
            <pc:sldMk cId="3364293125" sldId="264"/>
            <ac:spMk id="61" creationId="{475AE592-7A96-A5E4-1AE3-7EA6766BD721}"/>
          </ac:spMkLst>
        </pc:spChg>
        <pc:grpChg chg="add del mod">
          <ac:chgData name="Kunwar, Vijay Singh" userId="16b967c0-9497-4819-928a-66e5113191d7" providerId="ADAL" clId="{53450394-CB49-433F-9836-56EA846A0CAA}" dt="2024-04-25T01:29:39.896" v="522" actId="478"/>
          <ac:grpSpMkLst>
            <pc:docMk/>
            <pc:sldMk cId="3364293125" sldId="264"/>
            <ac:grpSpMk id="6" creationId="{D67D567A-0438-5669-9C7B-10268BFEDF79}"/>
          </ac:grpSpMkLst>
        </pc:grpChg>
        <pc:grpChg chg="add mod">
          <ac:chgData name="Kunwar, Vijay Singh" userId="16b967c0-9497-4819-928a-66e5113191d7" providerId="ADAL" clId="{53450394-CB49-433F-9836-56EA846A0CAA}" dt="2024-04-25T03:13:48.917" v="902" actId="1076"/>
          <ac:grpSpMkLst>
            <pc:docMk/>
            <pc:sldMk cId="3364293125" sldId="264"/>
            <ac:grpSpMk id="57" creationId="{67566324-7EF5-490F-20EE-5E3DDE8F942C}"/>
          </ac:grpSpMkLst>
        </pc:grpChg>
        <pc:graphicFrameChg chg="add mod modGraphic">
          <ac:chgData name="Kunwar, Vijay Singh" userId="16b967c0-9497-4819-928a-66e5113191d7" providerId="ADAL" clId="{53450394-CB49-433F-9836-56EA846A0CAA}" dt="2024-04-25T04:17:40.961" v="1315" actId="20577"/>
          <ac:graphicFrameMkLst>
            <pc:docMk/>
            <pc:sldMk cId="3364293125" sldId="264"/>
            <ac:graphicFrameMk id="58" creationId="{E42F5A75-83E5-CD84-1C2E-9E6649DDCA26}"/>
          </ac:graphicFrameMkLst>
        </pc:graphicFrameChg>
        <pc:picChg chg="mod">
          <ac:chgData name="Kunwar, Vijay Singh" userId="16b967c0-9497-4819-928a-66e5113191d7" providerId="ADAL" clId="{53450394-CB49-433F-9836-56EA846A0CAA}" dt="2024-04-25T01:22:53.708" v="512"/>
          <ac:picMkLst>
            <pc:docMk/>
            <pc:sldMk cId="3364293125" sldId="264"/>
            <ac:picMk id="7" creationId="{25165CF9-3EB3-E3BF-B755-84E44F796084}"/>
          </ac:picMkLst>
        </pc:picChg>
        <pc:picChg chg="mod">
          <ac:chgData name="Kunwar, Vijay Singh" userId="16b967c0-9497-4819-928a-66e5113191d7" providerId="ADAL" clId="{53450394-CB49-433F-9836-56EA846A0CAA}" dt="2024-04-25T01:22:53.708" v="512"/>
          <ac:picMkLst>
            <pc:docMk/>
            <pc:sldMk cId="3364293125" sldId="264"/>
            <ac:picMk id="8" creationId="{55CE7D6F-7DDC-3F42-4899-1FEA0802D50A}"/>
          </ac:picMkLst>
        </pc:picChg>
        <pc:picChg chg="add mod">
          <ac:chgData name="Kunwar, Vijay Singh" userId="16b967c0-9497-4819-928a-66e5113191d7" providerId="ADAL" clId="{53450394-CB49-433F-9836-56EA846A0CAA}" dt="2024-04-25T01:31:30.588" v="545" actId="164"/>
          <ac:picMkLst>
            <pc:docMk/>
            <pc:sldMk cId="3364293125" sldId="264"/>
            <ac:picMk id="28" creationId="{F75B1D38-5FC5-2788-9FFA-51FEAFD395EF}"/>
          </ac:picMkLst>
        </pc:picChg>
        <pc:picChg chg="add mod">
          <ac:chgData name="Kunwar, Vijay Singh" userId="16b967c0-9497-4819-928a-66e5113191d7" providerId="ADAL" clId="{53450394-CB49-433F-9836-56EA846A0CAA}" dt="2024-04-25T01:30:34.389" v="535" actId="14100"/>
          <ac:picMkLst>
            <pc:docMk/>
            <pc:sldMk cId="3364293125" sldId="264"/>
            <ac:picMk id="42" creationId="{D24DD3CB-E5F9-1B5E-B42E-C16FB2C887FD}"/>
          </ac:picMkLst>
        </pc:picChg>
        <pc:picChg chg="add mod">
          <ac:chgData name="Kunwar, Vijay Singh" userId="16b967c0-9497-4819-928a-66e5113191d7" providerId="ADAL" clId="{53450394-CB49-433F-9836-56EA846A0CAA}" dt="2024-04-25T01:31:30.588" v="545" actId="164"/>
          <ac:picMkLst>
            <pc:docMk/>
            <pc:sldMk cId="3364293125" sldId="264"/>
            <ac:picMk id="56" creationId="{87CA9F3E-B6BE-E246-DDDD-7CDA1EFB9C5A}"/>
          </ac:picMkLst>
        </pc:picChg>
        <pc:cxnChg chg="add mod">
          <ac:chgData name="Kunwar, Vijay Singh" userId="16b967c0-9497-4819-928a-66e5113191d7" providerId="ADAL" clId="{53450394-CB49-433F-9836-56EA846A0CAA}" dt="2024-04-25T01:29:40.881" v="523"/>
          <ac:cxnSpMkLst>
            <pc:docMk/>
            <pc:sldMk cId="3364293125" sldId="264"/>
            <ac:cxnSpMk id="23" creationId="{7ADC4840-3A6D-F11B-B4E0-EB199FFB478A}"/>
          </ac:cxnSpMkLst>
        </pc:cxnChg>
        <pc:cxnChg chg="add mod">
          <ac:chgData name="Kunwar, Vijay Singh" userId="16b967c0-9497-4819-928a-66e5113191d7" providerId="ADAL" clId="{53450394-CB49-433F-9836-56EA846A0CAA}" dt="2024-04-25T01:30:10.865" v="530"/>
          <ac:cxnSpMkLst>
            <pc:docMk/>
            <pc:sldMk cId="3364293125" sldId="264"/>
            <ac:cxnSpMk id="34" creationId="{5E90F1C6-645A-F894-DD3D-207C7FEE777D}"/>
          </ac:cxnSpMkLst>
        </pc:cxnChg>
        <pc:cxnChg chg="add mod">
          <ac:chgData name="Kunwar, Vijay Singh" userId="16b967c0-9497-4819-928a-66e5113191d7" providerId="ADAL" clId="{53450394-CB49-433F-9836-56EA846A0CAA}" dt="2024-04-25T01:30:10.865" v="530"/>
          <ac:cxnSpMkLst>
            <pc:docMk/>
            <pc:sldMk cId="3364293125" sldId="264"/>
            <ac:cxnSpMk id="35" creationId="{6B15D2D5-EC00-8141-D55E-7646B1553EA5}"/>
          </ac:cxnSpMkLst>
        </pc:cxnChg>
        <pc:cxnChg chg="add mod">
          <ac:chgData name="Kunwar, Vijay Singh" userId="16b967c0-9497-4819-928a-66e5113191d7" providerId="ADAL" clId="{53450394-CB49-433F-9836-56EA846A0CAA}" dt="2024-04-25T01:30:10.865" v="530"/>
          <ac:cxnSpMkLst>
            <pc:docMk/>
            <pc:sldMk cId="3364293125" sldId="264"/>
            <ac:cxnSpMk id="36" creationId="{CF79DBC0-DCAE-3105-4594-BCEE5BCDC273}"/>
          </ac:cxnSpMkLst>
        </pc:cxnChg>
        <pc:cxnChg chg="add mod">
          <ac:chgData name="Kunwar, Vijay Singh" userId="16b967c0-9497-4819-928a-66e5113191d7" providerId="ADAL" clId="{53450394-CB49-433F-9836-56EA846A0CAA}" dt="2024-04-25T01:30:10.865" v="530"/>
          <ac:cxnSpMkLst>
            <pc:docMk/>
            <pc:sldMk cId="3364293125" sldId="264"/>
            <ac:cxnSpMk id="37" creationId="{3F7BE262-EAE8-6420-E232-7431730FDE45}"/>
          </ac:cxnSpMkLst>
        </pc:cxnChg>
        <pc:cxnChg chg="add mod">
          <ac:chgData name="Kunwar, Vijay Singh" userId="16b967c0-9497-4819-928a-66e5113191d7" providerId="ADAL" clId="{53450394-CB49-433F-9836-56EA846A0CAA}" dt="2024-04-25T01:30:10.865" v="530"/>
          <ac:cxnSpMkLst>
            <pc:docMk/>
            <pc:sldMk cId="3364293125" sldId="264"/>
            <ac:cxnSpMk id="38" creationId="{DD11F2B9-85F5-9659-97A0-86107A49DEEA}"/>
          </ac:cxnSpMkLst>
        </pc:cxnChg>
        <pc:cxnChg chg="add mod">
          <ac:chgData name="Kunwar, Vijay Singh" userId="16b967c0-9497-4819-928a-66e5113191d7" providerId="ADAL" clId="{53450394-CB49-433F-9836-56EA846A0CAA}" dt="2024-04-25T01:30:10.865" v="530"/>
          <ac:cxnSpMkLst>
            <pc:docMk/>
            <pc:sldMk cId="3364293125" sldId="264"/>
            <ac:cxnSpMk id="39" creationId="{46EDA45D-9D9B-140D-E464-C32CF8B3049C}"/>
          </ac:cxnSpMkLst>
        </pc:cxnChg>
        <pc:cxnChg chg="add mod">
          <ac:chgData name="Kunwar, Vijay Singh" userId="16b967c0-9497-4819-928a-66e5113191d7" providerId="ADAL" clId="{53450394-CB49-433F-9836-56EA846A0CAA}" dt="2024-04-25T01:30:10.865" v="530"/>
          <ac:cxnSpMkLst>
            <pc:docMk/>
            <pc:sldMk cId="3364293125" sldId="264"/>
            <ac:cxnSpMk id="40" creationId="{6C919EE5-13DF-5E16-B97E-3616B5098BE6}"/>
          </ac:cxnSpMkLst>
        </pc:cxnChg>
        <pc:cxnChg chg="add mod">
          <ac:chgData name="Kunwar, Vijay Singh" userId="16b967c0-9497-4819-928a-66e5113191d7" providerId="ADAL" clId="{53450394-CB49-433F-9836-56EA846A0CAA}" dt="2024-04-25T01:30:53.546" v="536"/>
          <ac:cxnSpMkLst>
            <pc:docMk/>
            <pc:sldMk cId="3364293125" sldId="264"/>
            <ac:cxnSpMk id="48" creationId="{56A57C0D-B171-3E3F-8486-889B39D31E30}"/>
          </ac:cxnSpMkLst>
        </pc:cxnChg>
        <pc:cxnChg chg="add mod">
          <ac:chgData name="Kunwar, Vijay Singh" userId="16b967c0-9497-4819-928a-66e5113191d7" providerId="ADAL" clId="{53450394-CB49-433F-9836-56EA846A0CAA}" dt="2024-04-25T01:30:53.546" v="536"/>
          <ac:cxnSpMkLst>
            <pc:docMk/>
            <pc:sldMk cId="3364293125" sldId="264"/>
            <ac:cxnSpMk id="49" creationId="{4C510A35-F5FF-AFEE-DE4F-636EB7C3E3A2}"/>
          </ac:cxnSpMkLst>
        </pc:cxnChg>
        <pc:cxnChg chg="add mod">
          <ac:chgData name="Kunwar, Vijay Singh" userId="16b967c0-9497-4819-928a-66e5113191d7" providerId="ADAL" clId="{53450394-CB49-433F-9836-56EA846A0CAA}" dt="2024-04-25T01:30:53.546" v="536"/>
          <ac:cxnSpMkLst>
            <pc:docMk/>
            <pc:sldMk cId="3364293125" sldId="264"/>
            <ac:cxnSpMk id="50" creationId="{4997BF54-2243-5A3B-3672-AD72B5488143}"/>
          </ac:cxnSpMkLst>
        </pc:cxnChg>
        <pc:cxnChg chg="add mod">
          <ac:chgData name="Kunwar, Vijay Singh" userId="16b967c0-9497-4819-928a-66e5113191d7" providerId="ADAL" clId="{53450394-CB49-433F-9836-56EA846A0CAA}" dt="2024-04-25T01:30:53.546" v="536"/>
          <ac:cxnSpMkLst>
            <pc:docMk/>
            <pc:sldMk cId="3364293125" sldId="264"/>
            <ac:cxnSpMk id="51" creationId="{9C8E59BF-2730-E463-C713-5BBFE84A41D6}"/>
          </ac:cxnSpMkLst>
        </pc:cxnChg>
        <pc:cxnChg chg="add mod">
          <ac:chgData name="Kunwar, Vijay Singh" userId="16b967c0-9497-4819-928a-66e5113191d7" providerId="ADAL" clId="{53450394-CB49-433F-9836-56EA846A0CAA}" dt="2024-04-25T01:30:53.546" v="536"/>
          <ac:cxnSpMkLst>
            <pc:docMk/>
            <pc:sldMk cId="3364293125" sldId="264"/>
            <ac:cxnSpMk id="52" creationId="{B734D472-F2B8-CE25-E03B-9011F534A62C}"/>
          </ac:cxnSpMkLst>
        </pc:cxnChg>
        <pc:cxnChg chg="add mod">
          <ac:chgData name="Kunwar, Vijay Singh" userId="16b967c0-9497-4819-928a-66e5113191d7" providerId="ADAL" clId="{53450394-CB49-433F-9836-56EA846A0CAA}" dt="2024-04-25T01:30:53.546" v="536"/>
          <ac:cxnSpMkLst>
            <pc:docMk/>
            <pc:sldMk cId="3364293125" sldId="264"/>
            <ac:cxnSpMk id="53" creationId="{458C1CF5-BC36-62AB-E018-97045D48D2CA}"/>
          </ac:cxnSpMkLst>
        </pc:cxnChg>
        <pc:cxnChg chg="add mod">
          <ac:chgData name="Kunwar, Vijay Singh" userId="16b967c0-9497-4819-928a-66e5113191d7" providerId="ADAL" clId="{53450394-CB49-433F-9836-56EA846A0CAA}" dt="2024-04-25T01:30:53.546" v="536"/>
          <ac:cxnSpMkLst>
            <pc:docMk/>
            <pc:sldMk cId="3364293125" sldId="264"/>
            <ac:cxnSpMk id="54" creationId="{9D1F3B56-A89B-9096-4D3E-3B736B7EE88A}"/>
          </ac:cxnSpMkLst>
        </pc:cxnChg>
      </pc:sldChg>
      <pc:sldChg chg="modSp new mod">
        <pc:chgData name="Kunwar, Vijay Singh" userId="16b967c0-9497-4819-928a-66e5113191d7" providerId="ADAL" clId="{53450394-CB49-433F-9836-56EA846A0CAA}" dt="2024-04-25T03:51:33.621" v="1275" actId="113"/>
        <pc:sldMkLst>
          <pc:docMk/>
          <pc:sldMk cId="3997322799" sldId="265"/>
        </pc:sldMkLst>
        <pc:spChg chg="mod">
          <ac:chgData name="Kunwar, Vijay Singh" userId="16b967c0-9497-4819-928a-66e5113191d7" providerId="ADAL" clId="{53450394-CB49-433F-9836-56EA846A0CAA}" dt="2024-04-25T03:51:33.621" v="1275" actId="113"/>
          <ac:spMkLst>
            <pc:docMk/>
            <pc:sldMk cId="3997322799" sldId="265"/>
            <ac:spMk id="3" creationId="{5054FCA9-2428-4B15-EDC9-DDBD21506A00}"/>
          </ac:spMkLst>
        </pc:spChg>
      </pc:sldChg>
      <pc:sldChg chg="addSp delSp modSp add mod ord">
        <pc:chgData name="Kunwar, Vijay Singh" userId="16b967c0-9497-4819-928a-66e5113191d7" providerId="ADAL" clId="{53450394-CB49-433F-9836-56EA846A0CAA}" dt="2024-04-25T03:25:52.353" v="1015" actId="1076"/>
        <pc:sldMkLst>
          <pc:docMk/>
          <pc:sldMk cId="2377174465" sldId="266"/>
        </pc:sldMkLst>
        <pc:spChg chg="mod">
          <ac:chgData name="Kunwar, Vijay Singh" userId="16b967c0-9497-4819-928a-66e5113191d7" providerId="ADAL" clId="{53450394-CB49-433F-9836-56EA846A0CAA}" dt="2024-04-25T03:24:45.723" v="994" actId="20577"/>
          <ac:spMkLst>
            <pc:docMk/>
            <pc:sldMk cId="2377174465" sldId="266"/>
            <ac:spMk id="2" creationId="{3B0212C2-F374-9267-8CC7-C83D5B970B99}"/>
          </ac:spMkLst>
        </pc:spChg>
        <pc:spChg chg="del">
          <ac:chgData name="Kunwar, Vijay Singh" userId="16b967c0-9497-4819-928a-66e5113191d7" providerId="ADAL" clId="{53450394-CB49-433F-9836-56EA846A0CAA}" dt="2024-04-25T03:24:50.033" v="995" actId="478"/>
          <ac:spMkLst>
            <pc:docMk/>
            <pc:sldMk cId="2377174465" sldId="266"/>
            <ac:spMk id="3" creationId="{F8043A29-7E42-41D9-910B-018626D8CDFA}"/>
          </ac:spMkLst>
        </pc:spChg>
        <pc:spChg chg="add mod">
          <ac:chgData name="Kunwar, Vijay Singh" userId="16b967c0-9497-4819-928a-66e5113191d7" providerId="ADAL" clId="{53450394-CB49-433F-9836-56EA846A0CAA}" dt="2024-04-25T03:25:52.353" v="1015" actId="1076"/>
          <ac:spMkLst>
            <pc:docMk/>
            <pc:sldMk cId="2377174465" sldId="266"/>
            <ac:spMk id="5" creationId="{443BCA4E-2EF4-7942-D28A-8D639CF6FAB4}"/>
          </ac:spMkLst>
        </pc:spChg>
        <pc:spChg chg="del">
          <ac:chgData name="Kunwar, Vijay Singh" userId="16b967c0-9497-4819-928a-66e5113191d7" providerId="ADAL" clId="{53450394-CB49-433F-9836-56EA846A0CAA}" dt="2024-04-25T03:24:50.033" v="995" actId="478"/>
          <ac:spMkLst>
            <pc:docMk/>
            <pc:sldMk cId="2377174465" sldId="266"/>
            <ac:spMk id="8" creationId="{23DFA02A-24A8-4C2C-9228-F7F3ED43AC5F}"/>
          </ac:spMkLst>
        </pc:spChg>
        <pc:spChg chg="del">
          <ac:chgData name="Kunwar, Vijay Singh" userId="16b967c0-9497-4819-928a-66e5113191d7" providerId="ADAL" clId="{53450394-CB49-433F-9836-56EA846A0CAA}" dt="2024-04-25T03:24:50.033" v="995" actId="478"/>
          <ac:spMkLst>
            <pc:docMk/>
            <pc:sldMk cId="2377174465" sldId="266"/>
            <ac:spMk id="9" creationId="{781E4AD1-EED4-4FE5-9FA1-B8DA9486593A}"/>
          </ac:spMkLst>
        </pc:spChg>
        <pc:spChg chg="del">
          <ac:chgData name="Kunwar, Vijay Singh" userId="16b967c0-9497-4819-928a-66e5113191d7" providerId="ADAL" clId="{53450394-CB49-433F-9836-56EA846A0CAA}" dt="2024-04-25T03:24:50.033" v="995" actId="478"/>
          <ac:spMkLst>
            <pc:docMk/>
            <pc:sldMk cId="2377174465" sldId="266"/>
            <ac:spMk id="10" creationId="{64C9655F-9228-4A41-A2AC-522404E53975}"/>
          </ac:spMkLst>
        </pc:spChg>
        <pc:spChg chg="del">
          <ac:chgData name="Kunwar, Vijay Singh" userId="16b967c0-9497-4819-928a-66e5113191d7" providerId="ADAL" clId="{53450394-CB49-433F-9836-56EA846A0CAA}" dt="2024-04-25T03:24:50.033" v="995" actId="478"/>
          <ac:spMkLst>
            <pc:docMk/>
            <pc:sldMk cId="2377174465" sldId="266"/>
            <ac:spMk id="11" creationId="{E0CD049D-4CB6-49F2-9BD9-270B6C6C381F}"/>
          </ac:spMkLst>
        </pc:spChg>
        <pc:spChg chg="del">
          <ac:chgData name="Kunwar, Vijay Singh" userId="16b967c0-9497-4819-928a-66e5113191d7" providerId="ADAL" clId="{53450394-CB49-433F-9836-56EA846A0CAA}" dt="2024-04-25T03:24:50.033" v="995" actId="478"/>
          <ac:spMkLst>
            <pc:docMk/>
            <pc:sldMk cId="2377174465" sldId="266"/>
            <ac:spMk id="12" creationId="{81821D1B-7F76-4336-84FA-731040B3C6B0}"/>
          </ac:spMkLst>
        </pc:spChg>
        <pc:spChg chg="del">
          <ac:chgData name="Kunwar, Vijay Singh" userId="16b967c0-9497-4819-928a-66e5113191d7" providerId="ADAL" clId="{53450394-CB49-433F-9836-56EA846A0CAA}" dt="2024-04-25T03:24:50.033" v="995" actId="478"/>
          <ac:spMkLst>
            <pc:docMk/>
            <pc:sldMk cId="2377174465" sldId="266"/>
            <ac:spMk id="13" creationId="{6CF5EBD6-802C-4EB6-A6AB-409D3D5D21FB}"/>
          </ac:spMkLst>
        </pc:spChg>
        <pc:spChg chg="del">
          <ac:chgData name="Kunwar, Vijay Singh" userId="16b967c0-9497-4819-928a-66e5113191d7" providerId="ADAL" clId="{53450394-CB49-433F-9836-56EA846A0CAA}" dt="2024-04-25T03:24:50.033" v="995" actId="478"/>
          <ac:spMkLst>
            <pc:docMk/>
            <pc:sldMk cId="2377174465" sldId="266"/>
            <ac:spMk id="14" creationId="{E431F038-1C13-4A4D-8A33-C5EF2469D5DA}"/>
          </ac:spMkLst>
        </pc:spChg>
        <pc:spChg chg="del">
          <ac:chgData name="Kunwar, Vijay Singh" userId="16b967c0-9497-4819-928a-66e5113191d7" providerId="ADAL" clId="{53450394-CB49-433F-9836-56EA846A0CAA}" dt="2024-04-25T03:24:50.033" v="995" actId="478"/>
          <ac:spMkLst>
            <pc:docMk/>
            <pc:sldMk cId="2377174465" sldId="266"/>
            <ac:spMk id="15" creationId="{5F3380CC-09E3-47EC-B2EE-0629C968EC5D}"/>
          </ac:spMkLst>
        </pc:spChg>
        <pc:spChg chg="del">
          <ac:chgData name="Kunwar, Vijay Singh" userId="16b967c0-9497-4819-928a-66e5113191d7" providerId="ADAL" clId="{53450394-CB49-433F-9836-56EA846A0CAA}" dt="2024-04-25T03:24:50.033" v="995" actId="478"/>
          <ac:spMkLst>
            <pc:docMk/>
            <pc:sldMk cId="2377174465" sldId="266"/>
            <ac:spMk id="17" creationId="{78851334-46AD-49D0-A11F-020F467CCF43}"/>
          </ac:spMkLst>
        </pc:spChg>
        <pc:spChg chg="del">
          <ac:chgData name="Kunwar, Vijay Singh" userId="16b967c0-9497-4819-928a-66e5113191d7" providerId="ADAL" clId="{53450394-CB49-433F-9836-56EA846A0CAA}" dt="2024-04-25T03:24:50.033" v="995" actId="478"/>
          <ac:spMkLst>
            <pc:docMk/>
            <pc:sldMk cId="2377174465" sldId="266"/>
            <ac:spMk id="18" creationId="{24C161FE-7A0F-4476-8207-D7673B6976DF}"/>
          </ac:spMkLst>
        </pc:spChg>
        <pc:spChg chg="del">
          <ac:chgData name="Kunwar, Vijay Singh" userId="16b967c0-9497-4819-928a-66e5113191d7" providerId="ADAL" clId="{53450394-CB49-433F-9836-56EA846A0CAA}" dt="2024-04-25T03:24:53.657" v="996" actId="478"/>
          <ac:spMkLst>
            <pc:docMk/>
            <pc:sldMk cId="2377174465" sldId="266"/>
            <ac:spMk id="19" creationId="{53698072-156C-4CD8-8BE4-29F4D7D77E6A}"/>
          </ac:spMkLst>
        </pc:spChg>
        <pc:spChg chg="del">
          <ac:chgData name="Kunwar, Vijay Singh" userId="16b967c0-9497-4819-928a-66e5113191d7" providerId="ADAL" clId="{53450394-CB49-433F-9836-56EA846A0CAA}" dt="2024-04-25T03:24:50.033" v="995" actId="478"/>
          <ac:spMkLst>
            <pc:docMk/>
            <pc:sldMk cId="2377174465" sldId="266"/>
            <ac:spMk id="20" creationId="{10CBBD10-71FC-45E9-BCE8-97D295F531DF}"/>
          </ac:spMkLst>
        </pc:spChg>
        <pc:spChg chg="del">
          <ac:chgData name="Kunwar, Vijay Singh" userId="16b967c0-9497-4819-928a-66e5113191d7" providerId="ADAL" clId="{53450394-CB49-433F-9836-56EA846A0CAA}" dt="2024-04-25T03:24:50.033" v="995" actId="478"/>
          <ac:spMkLst>
            <pc:docMk/>
            <pc:sldMk cId="2377174465" sldId="266"/>
            <ac:spMk id="21" creationId="{21AACCDC-CF6C-46F6-8435-42CFA0529E44}"/>
          </ac:spMkLst>
        </pc:spChg>
        <pc:picChg chg="del">
          <ac:chgData name="Kunwar, Vijay Singh" userId="16b967c0-9497-4819-928a-66e5113191d7" providerId="ADAL" clId="{53450394-CB49-433F-9836-56EA846A0CAA}" dt="2024-04-25T03:24:50.033" v="995" actId="478"/>
          <ac:picMkLst>
            <pc:docMk/>
            <pc:sldMk cId="2377174465" sldId="266"/>
            <ac:picMk id="7" creationId="{B466BBAD-EFDB-4C43-B629-C40B0F0BE6D6}"/>
          </ac:picMkLst>
        </pc:picChg>
      </pc:sldChg>
      <pc:sldChg chg="addSp modSp add mod ord">
        <pc:chgData name="Kunwar, Vijay Singh" userId="16b967c0-9497-4819-928a-66e5113191d7" providerId="ADAL" clId="{53450394-CB49-433F-9836-56EA846A0CAA}" dt="2024-04-25T03:38:43.900" v="1153" actId="20577"/>
        <pc:sldMkLst>
          <pc:docMk/>
          <pc:sldMk cId="4121081827" sldId="267"/>
        </pc:sldMkLst>
        <pc:spChg chg="mod">
          <ac:chgData name="Kunwar, Vijay Singh" userId="16b967c0-9497-4819-928a-66e5113191d7" providerId="ADAL" clId="{53450394-CB49-433F-9836-56EA846A0CAA}" dt="2024-04-25T03:30:35.789" v="1029" actId="20577"/>
          <ac:spMkLst>
            <pc:docMk/>
            <pc:sldMk cId="4121081827" sldId="267"/>
            <ac:spMk id="2" creationId="{3B0212C2-F374-9267-8CC7-C83D5B970B99}"/>
          </ac:spMkLst>
        </pc:spChg>
        <pc:spChg chg="add mod">
          <ac:chgData name="Kunwar, Vijay Singh" userId="16b967c0-9497-4819-928a-66e5113191d7" providerId="ADAL" clId="{53450394-CB49-433F-9836-56EA846A0CAA}" dt="2024-04-25T03:38:43.900" v="1153" actId="20577"/>
          <ac:spMkLst>
            <pc:docMk/>
            <pc:sldMk cId="4121081827" sldId="267"/>
            <ac:spMk id="4" creationId="{50231C1D-0F62-2CA4-0202-20E4208E9EDE}"/>
          </ac:spMkLst>
        </pc:spChg>
        <pc:spChg chg="mod">
          <ac:chgData name="Kunwar, Vijay Singh" userId="16b967c0-9497-4819-928a-66e5113191d7" providerId="ADAL" clId="{53450394-CB49-433F-9836-56EA846A0CAA}" dt="2024-04-25T03:37:25.068" v="1093" actId="1076"/>
          <ac:spMkLst>
            <pc:docMk/>
            <pc:sldMk cId="4121081827" sldId="267"/>
            <ac:spMk id="5" creationId="{443BCA4E-2EF4-7942-D28A-8D639CF6FAB4}"/>
          </ac:spMkLst>
        </pc:spChg>
      </pc:sldChg>
      <pc:sldChg chg="delSp modSp add mod ord">
        <pc:chgData name="Kunwar, Vijay Singh" userId="16b967c0-9497-4819-928a-66e5113191d7" providerId="ADAL" clId="{53450394-CB49-433F-9836-56EA846A0CAA}" dt="2024-04-25T03:42:50.673" v="1254" actId="478"/>
        <pc:sldMkLst>
          <pc:docMk/>
          <pc:sldMk cId="2424649119" sldId="268"/>
        </pc:sldMkLst>
        <pc:spChg chg="mod">
          <ac:chgData name="Kunwar, Vijay Singh" userId="16b967c0-9497-4819-928a-66e5113191d7" providerId="ADAL" clId="{53450394-CB49-433F-9836-56EA846A0CAA}" dt="2024-04-25T03:42:28.461" v="1251" actId="20577"/>
          <ac:spMkLst>
            <pc:docMk/>
            <pc:sldMk cId="2424649119" sldId="268"/>
            <ac:spMk id="2" creationId="{3B0212C2-F374-9267-8CC7-C83D5B970B99}"/>
          </ac:spMkLst>
        </pc:spChg>
        <pc:spChg chg="mod">
          <ac:chgData name="Kunwar, Vijay Singh" userId="16b967c0-9497-4819-928a-66e5113191d7" providerId="ADAL" clId="{53450394-CB49-433F-9836-56EA846A0CAA}" dt="2024-04-25T03:42:34.109" v="1253" actId="14100"/>
          <ac:spMkLst>
            <pc:docMk/>
            <pc:sldMk cId="2424649119" sldId="268"/>
            <ac:spMk id="4" creationId="{50231C1D-0F62-2CA4-0202-20E4208E9EDE}"/>
          </ac:spMkLst>
        </pc:spChg>
        <pc:spChg chg="del">
          <ac:chgData name="Kunwar, Vijay Singh" userId="16b967c0-9497-4819-928a-66e5113191d7" providerId="ADAL" clId="{53450394-CB49-433F-9836-56EA846A0CAA}" dt="2024-04-25T03:42:50.673" v="1254" actId="478"/>
          <ac:spMkLst>
            <pc:docMk/>
            <pc:sldMk cId="2424649119" sldId="268"/>
            <ac:spMk id="5" creationId="{443BCA4E-2EF4-7942-D28A-8D639CF6FAB4}"/>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89211-B96B-E4AD-F470-919F4C18DB4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46E5ED4-EC54-5159-554E-0A1B627FD22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4C58A43-911A-DAEE-E633-44284C42CB2A}"/>
              </a:ext>
            </a:extLst>
          </p:cNvPr>
          <p:cNvSpPr>
            <a:spLocks noGrp="1"/>
          </p:cNvSpPr>
          <p:nvPr>
            <p:ph type="dt" sz="half" idx="10"/>
          </p:nvPr>
        </p:nvSpPr>
        <p:spPr/>
        <p:txBody>
          <a:bodyPr/>
          <a:lstStyle/>
          <a:p>
            <a:fld id="{AB4F3308-B21B-441C-9081-11E4A170FAC6}" type="datetimeFigureOut">
              <a:rPr lang="en-US" smtClean="0"/>
              <a:t>4/25/2024</a:t>
            </a:fld>
            <a:endParaRPr lang="en-US"/>
          </a:p>
        </p:txBody>
      </p:sp>
      <p:sp>
        <p:nvSpPr>
          <p:cNvPr id="5" name="Footer Placeholder 4">
            <a:extLst>
              <a:ext uri="{FF2B5EF4-FFF2-40B4-BE49-F238E27FC236}">
                <a16:creationId xmlns:a16="http://schemas.microsoft.com/office/drawing/2014/main" id="{38B0A820-5467-89DB-9C1E-116B123D0A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406A3E-9A89-0E2E-7CA7-61256241B605}"/>
              </a:ext>
            </a:extLst>
          </p:cNvPr>
          <p:cNvSpPr>
            <a:spLocks noGrp="1"/>
          </p:cNvSpPr>
          <p:nvPr>
            <p:ph type="sldNum" sz="quarter" idx="12"/>
          </p:nvPr>
        </p:nvSpPr>
        <p:spPr/>
        <p:txBody>
          <a:bodyPr/>
          <a:lstStyle/>
          <a:p>
            <a:fld id="{CC16BED9-67FD-4F87-96E9-3043BC416D99}" type="slidenum">
              <a:rPr lang="en-US" smtClean="0"/>
              <a:t>‹#›</a:t>
            </a:fld>
            <a:endParaRPr lang="en-US"/>
          </a:p>
        </p:txBody>
      </p:sp>
    </p:spTree>
    <p:extLst>
      <p:ext uri="{BB962C8B-B14F-4D97-AF65-F5344CB8AC3E}">
        <p14:creationId xmlns:p14="http://schemas.microsoft.com/office/powerpoint/2010/main" val="29728437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D72ED-2AD9-4B0A-A1C2-060F719A62F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ADFA622-5167-F741-805C-5E26D6BF0C1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908DC84-44A1-280F-FA8B-EE2CB787CB9B}"/>
              </a:ext>
            </a:extLst>
          </p:cNvPr>
          <p:cNvSpPr>
            <a:spLocks noGrp="1"/>
          </p:cNvSpPr>
          <p:nvPr>
            <p:ph type="dt" sz="half" idx="10"/>
          </p:nvPr>
        </p:nvSpPr>
        <p:spPr/>
        <p:txBody>
          <a:bodyPr/>
          <a:lstStyle/>
          <a:p>
            <a:fld id="{AB4F3308-B21B-441C-9081-11E4A170FAC6}" type="datetimeFigureOut">
              <a:rPr lang="en-US" smtClean="0"/>
              <a:t>4/25/2024</a:t>
            </a:fld>
            <a:endParaRPr lang="en-US"/>
          </a:p>
        </p:txBody>
      </p:sp>
      <p:sp>
        <p:nvSpPr>
          <p:cNvPr id="5" name="Footer Placeholder 4">
            <a:extLst>
              <a:ext uri="{FF2B5EF4-FFF2-40B4-BE49-F238E27FC236}">
                <a16:creationId xmlns:a16="http://schemas.microsoft.com/office/drawing/2014/main" id="{87D508DD-F2C7-7C07-8663-E6B3782C0E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365D23-8A59-A58C-2844-63E021D1B41E}"/>
              </a:ext>
            </a:extLst>
          </p:cNvPr>
          <p:cNvSpPr>
            <a:spLocks noGrp="1"/>
          </p:cNvSpPr>
          <p:nvPr>
            <p:ph type="sldNum" sz="quarter" idx="12"/>
          </p:nvPr>
        </p:nvSpPr>
        <p:spPr/>
        <p:txBody>
          <a:bodyPr/>
          <a:lstStyle/>
          <a:p>
            <a:fld id="{CC16BED9-67FD-4F87-96E9-3043BC416D99}" type="slidenum">
              <a:rPr lang="en-US" smtClean="0"/>
              <a:t>‹#›</a:t>
            </a:fld>
            <a:endParaRPr lang="en-US"/>
          </a:p>
        </p:txBody>
      </p:sp>
    </p:spTree>
    <p:extLst>
      <p:ext uri="{BB962C8B-B14F-4D97-AF65-F5344CB8AC3E}">
        <p14:creationId xmlns:p14="http://schemas.microsoft.com/office/powerpoint/2010/main" val="2360271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CA02768-81D2-A1E3-FCBA-811787B778B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7EFC551-CC3C-6B6A-435C-C1602EAD339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9C193B-BDB0-4EEF-FDD7-5EE7974DFE1D}"/>
              </a:ext>
            </a:extLst>
          </p:cNvPr>
          <p:cNvSpPr>
            <a:spLocks noGrp="1"/>
          </p:cNvSpPr>
          <p:nvPr>
            <p:ph type="dt" sz="half" idx="10"/>
          </p:nvPr>
        </p:nvSpPr>
        <p:spPr/>
        <p:txBody>
          <a:bodyPr/>
          <a:lstStyle/>
          <a:p>
            <a:fld id="{AB4F3308-B21B-441C-9081-11E4A170FAC6}" type="datetimeFigureOut">
              <a:rPr lang="en-US" smtClean="0"/>
              <a:t>4/25/2024</a:t>
            </a:fld>
            <a:endParaRPr lang="en-US"/>
          </a:p>
        </p:txBody>
      </p:sp>
      <p:sp>
        <p:nvSpPr>
          <p:cNvPr id="5" name="Footer Placeholder 4">
            <a:extLst>
              <a:ext uri="{FF2B5EF4-FFF2-40B4-BE49-F238E27FC236}">
                <a16:creationId xmlns:a16="http://schemas.microsoft.com/office/drawing/2014/main" id="{DA1B690D-7626-2820-6B08-4D6EFD20B8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081F14-AD6A-C3A1-611D-1142610C95C7}"/>
              </a:ext>
            </a:extLst>
          </p:cNvPr>
          <p:cNvSpPr>
            <a:spLocks noGrp="1"/>
          </p:cNvSpPr>
          <p:nvPr>
            <p:ph type="sldNum" sz="quarter" idx="12"/>
          </p:nvPr>
        </p:nvSpPr>
        <p:spPr/>
        <p:txBody>
          <a:bodyPr/>
          <a:lstStyle/>
          <a:p>
            <a:fld id="{CC16BED9-67FD-4F87-96E9-3043BC416D99}" type="slidenum">
              <a:rPr lang="en-US" smtClean="0"/>
              <a:t>‹#›</a:t>
            </a:fld>
            <a:endParaRPr lang="en-US"/>
          </a:p>
        </p:txBody>
      </p:sp>
    </p:spTree>
    <p:extLst>
      <p:ext uri="{BB962C8B-B14F-4D97-AF65-F5344CB8AC3E}">
        <p14:creationId xmlns:p14="http://schemas.microsoft.com/office/powerpoint/2010/main" val="1973855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DD93F-33F2-30C6-2768-CADA3E8232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4E0FA4A-F20A-9CFF-CD9B-3BC2652E8AF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7670AE-4336-8A1E-031D-411EA84908DF}"/>
              </a:ext>
            </a:extLst>
          </p:cNvPr>
          <p:cNvSpPr>
            <a:spLocks noGrp="1"/>
          </p:cNvSpPr>
          <p:nvPr>
            <p:ph type="dt" sz="half" idx="10"/>
          </p:nvPr>
        </p:nvSpPr>
        <p:spPr/>
        <p:txBody>
          <a:bodyPr/>
          <a:lstStyle/>
          <a:p>
            <a:fld id="{AB4F3308-B21B-441C-9081-11E4A170FAC6}" type="datetimeFigureOut">
              <a:rPr lang="en-US" smtClean="0"/>
              <a:t>4/25/2024</a:t>
            </a:fld>
            <a:endParaRPr lang="en-US"/>
          </a:p>
        </p:txBody>
      </p:sp>
      <p:sp>
        <p:nvSpPr>
          <p:cNvPr id="5" name="Footer Placeholder 4">
            <a:extLst>
              <a:ext uri="{FF2B5EF4-FFF2-40B4-BE49-F238E27FC236}">
                <a16:creationId xmlns:a16="http://schemas.microsoft.com/office/drawing/2014/main" id="{132843E7-4CE2-DFD8-1E38-325BA3F662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317D05-1327-B042-3985-4A288B2B7265}"/>
              </a:ext>
            </a:extLst>
          </p:cNvPr>
          <p:cNvSpPr>
            <a:spLocks noGrp="1"/>
          </p:cNvSpPr>
          <p:nvPr>
            <p:ph type="sldNum" sz="quarter" idx="12"/>
          </p:nvPr>
        </p:nvSpPr>
        <p:spPr/>
        <p:txBody>
          <a:bodyPr/>
          <a:lstStyle/>
          <a:p>
            <a:fld id="{CC16BED9-67FD-4F87-96E9-3043BC416D99}" type="slidenum">
              <a:rPr lang="en-US" smtClean="0"/>
              <a:t>‹#›</a:t>
            </a:fld>
            <a:endParaRPr lang="en-US"/>
          </a:p>
        </p:txBody>
      </p:sp>
    </p:spTree>
    <p:extLst>
      <p:ext uri="{BB962C8B-B14F-4D97-AF65-F5344CB8AC3E}">
        <p14:creationId xmlns:p14="http://schemas.microsoft.com/office/powerpoint/2010/main" val="1810491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6978B-86D6-2542-A992-103156EF017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CF51606-4A1C-4883-D9CA-1FB41157390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1108AE1-6AE4-E966-E714-B0640BDF5B85}"/>
              </a:ext>
            </a:extLst>
          </p:cNvPr>
          <p:cNvSpPr>
            <a:spLocks noGrp="1"/>
          </p:cNvSpPr>
          <p:nvPr>
            <p:ph type="dt" sz="half" idx="10"/>
          </p:nvPr>
        </p:nvSpPr>
        <p:spPr/>
        <p:txBody>
          <a:bodyPr/>
          <a:lstStyle/>
          <a:p>
            <a:fld id="{AB4F3308-B21B-441C-9081-11E4A170FAC6}" type="datetimeFigureOut">
              <a:rPr lang="en-US" smtClean="0"/>
              <a:t>4/25/2024</a:t>
            </a:fld>
            <a:endParaRPr lang="en-US"/>
          </a:p>
        </p:txBody>
      </p:sp>
      <p:sp>
        <p:nvSpPr>
          <p:cNvPr id="5" name="Footer Placeholder 4">
            <a:extLst>
              <a:ext uri="{FF2B5EF4-FFF2-40B4-BE49-F238E27FC236}">
                <a16:creationId xmlns:a16="http://schemas.microsoft.com/office/drawing/2014/main" id="{C1AD96DA-1D3C-BB47-7BA6-CD8DCD8E06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F6615B8-5B55-2EE4-F9CC-FF109242D053}"/>
              </a:ext>
            </a:extLst>
          </p:cNvPr>
          <p:cNvSpPr>
            <a:spLocks noGrp="1"/>
          </p:cNvSpPr>
          <p:nvPr>
            <p:ph type="sldNum" sz="quarter" idx="12"/>
          </p:nvPr>
        </p:nvSpPr>
        <p:spPr/>
        <p:txBody>
          <a:bodyPr/>
          <a:lstStyle/>
          <a:p>
            <a:fld id="{CC16BED9-67FD-4F87-96E9-3043BC416D99}" type="slidenum">
              <a:rPr lang="en-US" smtClean="0"/>
              <a:t>‹#›</a:t>
            </a:fld>
            <a:endParaRPr lang="en-US"/>
          </a:p>
        </p:txBody>
      </p:sp>
    </p:spTree>
    <p:extLst>
      <p:ext uri="{BB962C8B-B14F-4D97-AF65-F5344CB8AC3E}">
        <p14:creationId xmlns:p14="http://schemas.microsoft.com/office/powerpoint/2010/main" val="1558668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F55E0-387C-01A0-55A1-3A7AC7276EF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73B0BC2-E9DE-35DF-84B1-0F79F92FB6F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D31129C-75F2-B69C-7202-924BA4F173D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E8A6706-B153-35B8-BACD-6BCF830549FC}"/>
              </a:ext>
            </a:extLst>
          </p:cNvPr>
          <p:cNvSpPr>
            <a:spLocks noGrp="1"/>
          </p:cNvSpPr>
          <p:nvPr>
            <p:ph type="dt" sz="half" idx="10"/>
          </p:nvPr>
        </p:nvSpPr>
        <p:spPr/>
        <p:txBody>
          <a:bodyPr/>
          <a:lstStyle/>
          <a:p>
            <a:fld id="{AB4F3308-B21B-441C-9081-11E4A170FAC6}" type="datetimeFigureOut">
              <a:rPr lang="en-US" smtClean="0"/>
              <a:t>4/25/2024</a:t>
            </a:fld>
            <a:endParaRPr lang="en-US"/>
          </a:p>
        </p:txBody>
      </p:sp>
      <p:sp>
        <p:nvSpPr>
          <p:cNvPr id="6" name="Footer Placeholder 5">
            <a:extLst>
              <a:ext uri="{FF2B5EF4-FFF2-40B4-BE49-F238E27FC236}">
                <a16:creationId xmlns:a16="http://schemas.microsoft.com/office/drawing/2014/main" id="{EAF34FE0-1959-BA7F-A6F9-D5499794790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4A1E394-2C7D-526E-CA1C-C60FB892778B}"/>
              </a:ext>
            </a:extLst>
          </p:cNvPr>
          <p:cNvSpPr>
            <a:spLocks noGrp="1"/>
          </p:cNvSpPr>
          <p:nvPr>
            <p:ph type="sldNum" sz="quarter" idx="12"/>
          </p:nvPr>
        </p:nvSpPr>
        <p:spPr/>
        <p:txBody>
          <a:bodyPr/>
          <a:lstStyle/>
          <a:p>
            <a:fld id="{CC16BED9-67FD-4F87-96E9-3043BC416D99}" type="slidenum">
              <a:rPr lang="en-US" smtClean="0"/>
              <a:t>‹#›</a:t>
            </a:fld>
            <a:endParaRPr lang="en-US"/>
          </a:p>
        </p:txBody>
      </p:sp>
    </p:spTree>
    <p:extLst>
      <p:ext uri="{BB962C8B-B14F-4D97-AF65-F5344CB8AC3E}">
        <p14:creationId xmlns:p14="http://schemas.microsoft.com/office/powerpoint/2010/main" val="23791096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58FDFB-D862-AF31-498A-9AB6548E1E4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28B7A3F-778A-70F6-AEC3-E6DE0D3B1B9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B4ACFAA-2EF6-55AE-D902-E7200F30BF2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C23454B-4988-8F32-8C9B-90CCA107CF7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F8C54C4-17BC-093C-F0C6-0FE13F28030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0E84B87-C6A0-7DF5-AF28-21D15DCB7D9E}"/>
              </a:ext>
            </a:extLst>
          </p:cNvPr>
          <p:cNvSpPr>
            <a:spLocks noGrp="1"/>
          </p:cNvSpPr>
          <p:nvPr>
            <p:ph type="dt" sz="half" idx="10"/>
          </p:nvPr>
        </p:nvSpPr>
        <p:spPr/>
        <p:txBody>
          <a:bodyPr/>
          <a:lstStyle/>
          <a:p>
            <a:fld id="{AB4F3308-B21B-441C-9081-11E4A170FAC6}" type="datetimeFigureOut">
              <a:rPr lang="en-US" smtClean="0"/>
              <a:t>4/25/2024</a:t>
            </a:fld>
            <a:endParaRPr lang="en-US"/>
          </a:p>
        </p:txBody>
      </p:sp>
      <p:sp>
        <p:nvSpPr>
          <p:cNvPr id="8" name="Footer Placeholder 7">
            <a:extLst>
              <a:ext uri="{FF2B5EF4-FFF2-40B4-BE49-F238E27FC236}">
                <a16:creationId xmlns:a16="http://schemas.microsoft.com/office/drawing/2014/main" id="{97FECFC6-BB1A-1A14-F748-B4BD15972F0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89365F8-F741-7545-8EB6-343F7021CE31}"/>
              </a:ext>
            </a:extLst>
          </p:cNvPr>
          <p:cNvSpPr>
            <a:spLocks noGrp="1"/>
          </p:cNvSpPr>
          <p:nvPr>
            <p:ph type="sldNum" sz="quarter" idx="12"/>
          </p:nvPr>
        </p:nvSpPr>
        <p:spPr/>
        <p:txBody>
          <a:bodyPr/>
          <a:lstStyle/>
          <a:p>
            <a:fld id="{CC16BED9-67FD-4F87-96E9-3043BC416D99}" type="slidenum">
              <a:rPr lang="en-US" smtClean="0"/>
              <a:t>‹#›</a:t>
            </a:fld>
            <a:endParaRPr lang="en-US"/>
          </a:p>
        </p:txBody>
      </p:sp>
    </p:spTree>
    <p:extLst>
      <p:ext uri="{BB962C8B-B14F-4D97-AF65-F5344CB8AC3E}">
        <p14:creationId xmlns:p14="http://schemas.microsoft.com/office/powerpoint/2010/main" val="2838120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DD711-F207-3F48-9E9A-2286F1DF281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2806696-40C3-8366-2D80-045150175C83}"/>
              </a:ext>
            </a:extLst>
          </p:cNvPr>
          <p:cNvSpPr>
            <a:spLocks noGrp="1"/>
          </p:cNvSpPr>
          <p:nvPr>
            <p:ph type="dt" sz="half" idx="10"/>
          </p:nvPr>
        </p:nvSpPr>
        <p:spPr/>
        <p:txBody>
          <a:bodyPr/>
          <a:lstStyle/>
          <a:p>
            <a:fld id="{AB4F3308-B21B-441C-9081-11E4A170FAC6}" type="datetimeFigureOut">
              <a:rPr lang="en-US" smtClean="0"/>
              <a:t>4/25/2024</a:t>
            </a:fld>
            <a:endParaRPr lang="en-US"/>
          </a:p>
        </p:txBody>
      </p:sp>
      <p:sp>
        <p:nvSpPr>
          <p:cNvPr id="4" name="Footer Placeholder 3">
            <a:extLst>
              <a:ext uri="{FF2B5EF4-FFF2-40B4-BE49-F238E27FC236}">
                <a16:creationId xmlns:a16="http://schemas.microsoft.com/office/drawing/2014/main" id="{D0C5B0C8-FB61-63FA-34D8-3DCAD717595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2E722AF-2D33-2EB7-5370-8B31CB483955}"/>
              </a:ext>
            </a:extLst>
          </p:cNvPr>
          <p:cNvSpPr>
            <a:spLocks noGrp="1"/>
          </p:cNvSpPr>
          <p:nvPr>
            <p:ph type="sldNum" sz="quarter" idx="12"/>
          </p:nvPr>
        </p:nvSpPr>
        <p:spPr/>
        <p:txBody>
          <a:bodyPr/>
          <a:lstStyle/>
          <a:p>
            <a:fld id="{CC16BED9-67FD-4F87-96E9-3043BC416D99}" type="slidenum">
              <a:rPr lang="en-US" smtClean="0"/>
              <a:t>‹#›</a:t>
            </a:fld>
            <a:endParaRPr lang="en-US"/>
          </a:p>
        </p:txBody>
      </p:sp>
    </p:spTree>
    <p:extLst>
      <p:ext uri="{BB962C8B-B14F-4D97-AF65-F5344CB8AC3E}">
        <p14:creationId xmlns:p14="http://schemas.microsoft.com/office/powerpoint/2010/main" val="15691728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C754414-59A2-88F2-4810-659F5424E85F}"/>
              </a:ext>
            </a:extLst>
          </p:cNvPr>
          <p:cNvSpPr>
            <a:spLocks noGrp="1"/>
          </p:cNvSpPr>
          <p:nvPr>
            <p:ph type="dt" sz="half" idx="10"/>
          </p:nvPr>
        </p:nvSpPr>
        <p:spPr/>
        <p:txBody>
          <a:bodyPr/>
          <a:lstStyle/>
          <a:p>
            <a:fld id="{AB4F3308-B21B-441C-9081-11E4A170FAC6}" type="datetimeFigureOut">
              <a:rPr lang="en-US" smtClean="0"/>
              <a:t>4/25/2024</a:t>
            </a:fld>
            <a:endParaRPr lang="en-US"/>
          </a:p>
        </p:txBody>
      </p:sp>
      <p:sp>
        <p:nvSpPr>
          <p:cNvPr id="3" name="Footer Placeholder 2">
            <a:extLst>
              <a:ext uri="{FF2B5EF4-FFF2-40B4-BE49-F238E27FC236}">
                <a16:creationId xmlns:a16="http://schemas.microsoft.com/office/drawing/2014/main" id="{83F3D111-0A3F-F783-6502-8487E52A842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15327AC-717B-EDEB-8E01-E95B5E4725E2}"/>
              </a:ext>
            </a:extLst>
          </p:cNvPr>
          <p:cNvSpPr>
            <a:spLocks noGrp="1"/>
          </p:cNvSpPr>
          <p:nvPr>
            <p:ph type="sldNum" sz="quarter" idx="12"/>
          </p:nvPr>
        </p:nvSpPr>
        <p:spPr/>
        <p:txBody>
          <a:bodyPr/>
          <a:lstStyle/>
          <a:p>
            <a:fld id="{CC16BED9-67FD-4F87-96E9-3043BC416D99}" type="slidenum">
              <a:rPr lang="en-US" smtClean="0"/>
              <a:t>‹#›</a:t>
            </a:fld>
            <a:endParaRPr lang="en-US"/>
          </a:p>
        </p:txBody>
      </p:sp>
    </p:spTree>
    <p:extLst>
      <p:ext uri="{BB962C8B-B14F-4D97-AF65-F5344CB8AC3E}">
        <p14:creationId xmlns:p14="http://schemas.microsoft.com/office/powerpoint/2010/main" val="4028115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77D788-4E1F-727A-3240-89766DD0FF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030919A-F477-2644-BDC6-BEACE995CE0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5121A79-CDD1-FE61-F1C3-775FE8F9C2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1FCA99F-C870-3AE1-D3B2-1EA6A71ECDAA}"/>
              </a:ext>
            </a:extLst>
          </p:cNvPr>
          <p:cNvSpPr>
            <a:spLocks noGrp="1"/>
          </p:cNvSpPr>
          <p:nvPr>
            <p:ph type="dt" sz="half" idx="10"/>
          </p:nvPr>
        </p:nvSpPr>
        <p:spPr/>
        <p:txBody>
          <a:bodyPr/>
          <a:lstStyle/>
          <a:p>
            <a:fld id="{AB4F3308-B21B-441C-9081-11E4A170FAC6}" type="datetimeFigureOut">
              <a:rPr lang="en-US" smtClean="0"/>
              <a:t>4/25/2024</a:t>
            </a:fld>
            <a:endParaRPr lang="en-US"/>
          </a:p>
        </p:txBody>
      </p:sp>
      <p:sp>
        <p:nvSpPr>
          <p:cNvPr id="6" name="Footer Placeholder 5">
            <a:extLst>
              <a:ext uri="{FF2B5EF4-FFF2-40B4-BE49-F238E27FC236}">
                <a16:creationId xmlns:a16="http://schemas.microsoft.com/office/drawing/2014/main" id="{875E04CB-7F68-F8EC-7C3D-88EB0F3335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572C490-A2F7-6E2D-6F49-6CDCC19664DB}"/>
              </a:ext>
            </a:extLst>
          </p:cNvPr>
          <p:cNvSpPr>
            <a:spLocks noGrp="1"/>
          </p:cNvSpPr>
          <p:nvPr>
            <p:ph type="sldNum" sz="quarter" idx="12"/>
          </p:nvPr>
        </p:nvSpPr>
        <p:spPr/>
        <p:txBody>
          <a:bodyPr/>
          <a:lstStyle/>
          <a:p>
            <a:fld id="{CC16BED9-67FD-4F87-96E9-3043BC416D99}" type="slidenum">
              <a:rPr lang="en-US" smtClean="0"/>
              <a:t>‹#›</a:t>
            </a:fld>
            <a:endParaRPr lang="en-US"/>
          </a:p>
        </p:txBody>
      </p:sp>
    </p:spTree>
    <p:extLst>
      <p:ext uri="{BB962C8B-B14F-4D97-AF65-F5344CB8AC3E}">
        <p14:creationId xmlns:p14="http://schemas.microsoft.com/office/powerpoint/2010/main" val="2617298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22F98-D8C4-4B09-3896-0E61E8BF411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9496F41-5BFA-3447-ADB5-938FDB2E596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259626C-EF26-7650-ABAE-AC6280C5FF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96C2E72-A310-7605-05D7-61D72FB00410}"/>
              </a:ext>
            </a:extLst>
          </p:cNvPr>
          <p:cNvSpPr>
            <a:spLocks noGrp="1"/>
          </p:cNvSpPr>
          <p:nvPr>
            <p:ph type="dt" sz="half" idx="10"/>
          </p:nvPr>
        </p:nvSpPr>
        <p:spPr/>
        <p:txBody>
          <a:bodyPr/>
          <a:lstStyle/>
          <a:p>
            <a:fld id="{AB4F3308-B21B-441C-9081-11E4A170FAC6}" type="datetimeFigureOut">
              <a:rPr lang="en-US" smtClean="0"/>
              <a:t>4/25/2024</a:t>
            </a:fld>
            <a:endParaRPr lang="en-US"/>
          </a:p>
        </p:txBody>
      </p:sp>
      <p:sp>
        <p:nvSpPr>
          <p:cNvPr id="6" name="Footer Placeholder 5">
            <a:extLst>
              <a:ext uri="{FF2B5EF4-FFF2-40B4-BE49-F238E27FC236}">
                <a16:creationId xmlns:a16="http://schemas.microsoft.com/office/drawing/2014/main" id="{53CE3DC6-C40B-D5BF-10DB-C74B60607BD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2D9D111-57D7-C75C-2876-CCEE622A28CD}"/>
              </a:ext>
            </a:extLst>
          </p:cNvPr>
          <p:cNvSpPr>
            <a:spLocks noGrp="1"/>
          </p:cNvSpPr>
          <p:nvPr>
            <p:ph type="sldNum" sz="quarter" idx="12"/>
          </p:nvPr>
        </p:nvSpPr>
        <p:spPr/>
        <p:txBody>
          <a:bodyPr/>
          <a:lstStyle/>
          <a:p>
            <a:fld id="{CC16BED9-67FD-4F87-96E9-3043BC416D99}" type="slidenum">
              <a:rPr lang="en-US" smtClean="0"/>
              <a:t>‹#›</a:t>
            </a:fld>
            <a:endParaRPr lang="en-US"/>
          </a:p>
        </p:txBody>
      </p:sp>
    </p:spTree>
    <p:extLst>
      <p:ext uri="{BB962C8B-B14F-4D97-AF65-F5344CB8AC3E}">
        <p14:creationId xmlns:p14="http://schemas.microsoft.com/office/powerpoint/2010/main" val="456914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18DEC4-91D7-8ADF-FA99-B7BEC1922CE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65AFC4A-3089-183F-883B-420B9E51B8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846CA6A-2837-EFF9-B597-31E22DF5AE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B4F3308-B21B-441C-9081-11E4A170FAC6}" type="datetimeFigureOut">
              <a:rPr lang="en-US" smtClean="0"/>
              <a:t>4/25/2024</a:t>
            </a:fld>
            <a:endParaRPr lang="en-US"/>
          </a:p>
        </p:txBody>
      </p:sp>
      <p:sp>
        <p:nvSpPr>
          <p:cNvPr id="5" name="Footer Placeholder 4">
            <a:extLst>
              <a:ext uri="{FF2B5EF4-FFF2-40B4-BE49-F238E27FC236}">
                <a16:creationId xmlns:a16="http://schemas.microsoft.com/office/drawing/2014/main" id="{9D49803A-BC0E-D47A-8E19-70FD3A69D86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9B1D29B8-5AA4-4AC1-0B29-B0BB583A99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C16BED9-67FD-4F87-96E9-3043BC416D99}" type="slidenum">
              <a:rPr lang="en-US" smtClean="0"/>
              <a:t>‹#›</a:t>
            </a:fld>
            <a:endParaRPr lang="en-US"/>
          </a:p>
        </p:txBody>
      </p:sp>
    </p:spTree>
    <p:extLst>
      <p:ext uri="{BB962C8B-B14F-4D97-AF65-F5344CB8AC3E}">
        <p14:creationId xmlns:p14="http://schemas.microsoft.com/office/powerpoint/2010/main" val="12364854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B20D4-8C0F-1C47-9091-E70D3C321DFF}"/>
              </a:ext>
            </a:extLst>
          </p:cNvPr>
          <p:cNvSpPr>
            <a:spLocks noGrp="1"/>
          </p:cNvSpPr>
          <p:nvPr>
            <p:ph type="ctrTitle"/>
          </p:nvPr>
        </p:nvSpPr>
        <p:spPr/>
        <p:txBody>
          <a:bodyPr>
            <a:noAutofit/>
          </a:bodyPr>
          <a:lstStyle/>
          <a:p>
            <a:r>
              <a:rPr lang="en-US" sz="3600" b="1" dirty="0">
                <a:solidFill>
                  <a:schemeClr val="accent1"/>
                </a:solidFill>
              </a:rPr>
              <a:t>Using Comparative Genomics to Identify Gene Families and Investigate Horizontal Gene Transfer in Plant Parasitic and Sedentary Endoparasitic Plant Nematodes</a:t>
            </a:r>
          </a:p>
        </p:txBody>
      </p:sp>
      <p:sp>
        <p:nvSpPr>
          <p:cNvPr id="3" name="Subtitle 2">
            <a:extLst>
              <a:ext uri="{FF2B5EF4-FFF2-40B4-BE49-F238E27FC236}">
                <a16:creationId xmlns:a16="http://schemas.microsoft.com/office/drawing/2014/main" id="{7BEEDCA7-1B9B-2BB8-7A49-A04A10D6B963}"/>
              </a:ext>
            </a:extLst>
          </p:cNvPr>
          <p:cNvSpPr>
            <a:spLocks noGrp="1"/>
          </p:cNvSpPr>
          <p:nvPr>
            <p:ph type="subTitle" idx="1"/>
          </p:nvPr>
        </p:nvSpPr>
        <p:spPr/>
        <p:txBody>
          <a:bodyPr/>
          <a:lstStyle/>
          <a:p>
            <a:r>
              <a:rPr lang="en-US" dirty="0"/>
              <a:t>Vijay Kunwar </a:t>
            </a:r>
          </a:p>
        </p:txBody>
      </p:sp>
    </p:spTree>
    <p:extLst>
      <p:ext uri="{BB962C8B-B14F-4D97-AF65-F5344CB8AC3E}">
        <p14:creationId xmlns:p14="http://schemas.microsoft.com/office/powerpoint/2010/main" val="17045814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212C2-F374-9267-8CC7-C83D5B970B99}"/>
              </a:ext>
            </a:extLst>
          </p:cNvPr>
          <p:cNvSpPr>
            <a:spLocks noGrp="1"/>
          </p:cNvSpPr>
          <p:nvPr>
            <p:ph type="title"/>
          </p:nvPr>
        </p:nvSpPr>
        <p:spPr>
          <a:xfrm>
            <a:off x="838200" y="365126"/>
            <a:ext cx="10515600" cy="730250"/>
          </a:xfrm>
        </p:spPr>
        <p:txBody>
          <a:bodyPr>
            <a:noAutofit/>
          </a:bodyPr>
          <a:lstStyle/>
          <a:p>
            <a:pPr algn="ctr"/>
            <a:r>
              <a:rPr lang="en-US" sz="2800" b="1" dirty="0">
                <a:solidFill>
                  <a:schemeClr val="accent1"/>
                </a:solidFill>
              </a:rPr>
              <a:t>Results: </a:t>
            </a:r>
          </a:p>
        </p:txBody>
      </p:sp>
      <p:sp>
        <p:nvSpPr>
          <p:cNvPr id="4" name="TextBox 3">
            <a:extLst>
              <a:ext uri="{FF2B5EF4-FFF2-40B4-BE49-F238E27FC236}">
                <a16:creationId xmlns:a16="http://schemas.microsoft.com/office/drawing/2014/main" id="{50231C1D-0F62-2CA4-0202-20E4208E9EDE}"/>
              </a:ext>
            </a:extLst>
          </p:cNvPr>
          <p:cNvSpPr txBox="1"/>
          <p:nvPr/>
        </p:nvSpPr>
        <p:spPr>
          <a:xfrm>
            <a:off x="838200" y="1960813"/>
            <a:ext cx="10680510" cy="2863476"/>
          </a:xfrm>
          <a:prstGeom prst="rect">
            <a:avLst/>
          </a:prstGeom>
          <a:noFill/>
        </p:spPr>
        <p:txBody>
          <a:bodyPr wrap="square">
            <a:spAutoFit/>
          </a:bodyPr>
          <a:lstStyle/>
          <a:p>
            <a:pPr marL="0" marR="0" algn="just">
              <a:lnSpc>
                <a:spcPct val="107000"/>
              </a:lnSpc>
              <a:spcBef>
                <a:spcPts val="0"/>
              </a:spcBef>
              <a:spcAft>
                <a:spcPts val="800"/>
              </a:spcAft>
            </a:pPr>
            <a:r>
              <a:rPr lang="en-US" sz="1800" kern="100" dirty="0">
                <a:effectLst/>
                <a:latin typeface="Aptos" panose="020B0004020202020204" pitchFamily="34" charset="0"/>
                <a:ea typeface="Aptos" panose="020B0004020202020204" pitchFamily="34" charset="0"/>
                <a:cs typeface="Arial" panose="020B0604020202020204" pitchFamily="34" charset="0"/>
              </a:rPr>
              <a:t>No significant GO terms enrichment in gained gene families in plant parasitism lineage and sedentary plant parasitism lineage is surprising. </a:t>
            </a:r>
          </a:p>
          <a:p>
            <a:pPr marL="0" marR="0" algn="just">
              <a:lnSpc>
                <a:spcPct val="107000"/>
              </a:lnSpc>
              <a:spcBef>
                <a:spcPts val="0"/>
              </a:spcBef>
              <a:spcAft>
                <a:spcPts val="800"/>
              </a:spcAft>
            </a:pPr>
            <a:endParaRPr lang="en-US" kern="100" dirty="0">
              <a:latin typeface="Aptos" panose="020B0004020202020204" pitchFamily="34" charset="0"/>
              <a:ea typeface="Aptos" panose="020B0004020202020204" pitchFamily="34" charset="0"/>
              <a:cs typeface="Arial" panose="020B0604020202020204" pitchFamily="34" charset="0"/>
            </a:endParaRPr>
          </a:p>
          <a:p>
            <a:pPr marL="0" marR="0" algn="just">
              <a:lnSpc>
                <a:spcPct val="107000"/>
              </a:lnSpc>
              <a:spcBef>
                <a:spcPts val="0"/>
              </a:spcBef>
              <a:spcAft>
                <a:spcPts val="800"/>
              </a:spcAft>
            </a:pPr>
            <a:r>
              <a:rPr lang="en-US" sz="1800" kern="100" dirty="0">
                <a:effectLst/>
                <a:latin typeface="Aptos" panose="020B0004020202020204" pitchFamily="34" charset="0"/>
                <a:ea typeface="Aptos" panose="020B0004020202020204" pitchFamily="34" charset="0"/>
                <a:cs typeface="Arial" panose="020B0604020202020204" pitchFamily="34" charset="0"/>
              </a:rPr>
              <a:t>This is surprising.</a:t>
            </a:r>
          </a:p>
          <a:p>
            <a:pPr marL="0" marR="0" algn="just">
              <a:lnSpc>
                <a:spcPct val="107000"/>
              </a:lnSpc>
              <a:spcBef>
                <a:spcPts val="0"/>
              </a:spcBef>
              <a:spcAft>
                <a:spcPts val="800"/>
              </a:spcAft>
            </a:pPr>
            <a:endParaRPr lang="en-US" kern="100" dirty="0">
              <a:latin typeface="Aptos" panose="020B0004020202020204" pitchFamily="34" charset="0"/>
              <a:ea typeface="Aptos" panose="020B0004020202020204" pitchFamily="34" charset="0"/>
              <a:cs typeface="Arial" panose="020B0604020202020204" pitchFamily="34" charset="0"/>
            </a:endParaRPr>
          </a:p>
          <a:p>
            <a:pPr marL="0" marR="0" algn="just">
              <a:lnSpc>
                <a:spcPct val="107000"/>
              </a:lnSpc>
              <a:spcBef>
                <a:spcPts val="0"/>
              </a:spcBef>
              <a:spcAft>
                <a:spcPts val="800"/>
              </a:spcAft>
            </a:pPr>
            <a:r>
              <a:rPr lang="en-US" sz="1800" kern="100" dirty="0">
                <a:effectLst/>
                <a:latin typeface="Aptos" panose="020B0004020202020204" pitchFamily="34" charset="0"/>
                <a:ea typeface="Aptos" panose="020B0004020202020204" pitchFamily="34" charset="0"/>
                <a:cs typeface="Arial" panose="020B0604020202020204" pitchFamily="34" charset="0"/>
              </a:rPr>
              <a:t>One possible explanation would be that emergence of plant parasitism and sedentary endoparasitism doesn’t involve unique gene families or pathways rather modifications to existing gene families or pathways. </a:t>
            </a:r>
          </a:p>
        </p:txBody>
      </p:sp>
    </p:spTree>
    <p:extLst>
      <p:ext uri="{BB962C8B-B14F-4D97-AF65-F5344CB8AC3E}">
        <p14:creationId xmlns:p14="http://schemas.microsoft.com/office/powerpoint/2010/main" val="2424649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212C2-F374-9267-8CC7-C83D5B970B99}"/>
              </a:ext>
            </a:extLst>
          </p:cNvPr>
          <p:cNvSpPr>
            <a:spLocks noGrp="1"/>
          </p:cNvSpPr>
          <p:nvPr>
            <p:ph type="title"/>
          </p:nvPr>
        </p:nvSpPr>
        <p:spPr>
          <a:xfrm>
            <a:off x="838200" y="365126"/>
            <a:ext cx="10515600" cy="730250"/>
          </a:xfrm>
        </p:spPr>
        <p:txBody>
          <a:bodyPr>
            <a:noAutofit/>
          </a:bodyPr>
          <a:lstStyle/>
          <a:p>
            <a:pPr algn="ctr"/>
            <a:r>
              <a:rPr lang="en-US" sz="2800" b="1" dirty="0">
                <a:solidFill>
                  <a:schemeClr val="accent1"/>
                </a:solidFill>
              </a:rPr>
              <a:t>Alien Index</a:t>
            </a:r>
          </a:p>
        </p:txBody>
      </p:sp>
      <p:sp>
        <p:nvSpPr>
          <p:cNvPr id="5" name="TextBox 4">
            <a:extLst>
              <a:ext uri="{FF2B5EF4-FFF2-40B4-BE49-F238E27FC236}">
                <a16:creationId xmlns:a16="http://schemas.microsoft.com/office/drawing/2014/main" id="{443BCA4E-2EF4-7942-D28A-8D639CF6FAB4}"/>
              </a:ext>
            </a:extLst>
          </p:cNvPr>
          <p:cNvSpPr txBox="1"/>
          <p:nvPr/>
        </p:nvSpPr>
        <p:spPr>
          <a:xfrm>
            <a:off x="305865" y="5096183"/>
            <a:ext cx="11361906" cy="951030"/>
          </a:xfrm>
          <a:prstGeom prst="rect">
            <a:avLst/>
          </a:prstGeom>
          <a:noFill/>
        </p:spPr>
        <p:txBody>
          <a:bodyPr wrap="square">
            <a:spAutoFit/>
          </a:bodyPr>
          <a:lstStyle/>
          <a:p>
            <a:pPr marL="0" marR="0" algn="ctr">
              <a:lnSpc>
                <a:spcPct val="107000"/>
              </a:lnSpc>
              <a:spcBef>
                <a:spcPts val="0"/>
              </a:spcBef>
              <a:spcAft>
                <a:spcPts val="800"/>
              </a:spcAft>
            </a:pPr>
            <a:r>
              <a:rPr lang="en-US" sz="5400" b="1" kern="100" dirty="0">
                <a:latin typeface="Aptos" panose="020B0004020202020204" pitchFamily="34" charset="0"/>
                <a:ea typeface="Aptos" panose="020B0004020202020204" pitchFamily="34" charset="0"/>
                <a:cs typeface="Arial" panose="020B0604020202020204" pitchFamily="34" charset="0"/>
              </a:rPr>
              <a:t>Work in Progress</a:t>
            </a:r>
            <a:endParaRPr lang="en-US" sz="5400" kern="100" dirty="0">
              <a:effectLst/>
              <a:latin typeface="Aptos" panose="020B0004020202020204" pitchFamily="34" charset="0"/>
              <a:ea typeface="Aptos" panose="020B00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50231C1D-0F62-2CA4-0202-20E4208E9EDE}"/>
              </a:ext>
            </a:extLst>
          </p:cNvPr>
          <p:cNvSpPr txBox="1"/>
          <p:nvPr/>
        </p:nvSpPr>
        <p:spPr>
          <a:xfrm>
            <a:off x="2364474" y="1960813"/>
            <a:ext cx="8144301" cy="646331"/>
          </a:xfrm>
          <a:prstGeom prst="rect">
            <a:avLst/>
          </a:prstGeom>
          <a:noFill/>
        </p:spPr>
        <p:txBody>
          <a:bodyPr wrap="square">
            <a:spAutoFit/>
          </a:bodyPr>
          <a:lstStyle/>
          <a:p>
            <a:r>
              <a:rPr lang="en-US" sz="1800" dirty="0">
                <a:effectLst/>
                <a:latin typeface="Aptos" panose="020B0004020202020204" pitchFamily="34" charset="0"/>
                <a:ea typeface="Aptos" panose="020B0004020202020204" pitchFamily="34" charset="0"/>
                <a:cs typeface="Arial" panose="020B0604020202020204" pitchFamily="34" charset="0"/>
              </a:rPr>
              <a:t>The  analysis will focus on predicted proteins in orthogroups in </a:t>
            </a:r>
            <a:r>
              <a:rPr lang="en-US" sz="1800" i="1" dirty="0">
                <a:effectLst/>
                <a:latin typeface="Aptos" panose="020B0004020202020204" pitchFamily="34" charset="0"/>
                <a:ea typeface="Aptos" panose="020B0004020202020204" pitchFamily="34" charset="0"/>
                <a:cs typeface="Arial" panose="020B0604020202020204" pitchFamily="34" charset="0"/>
              </a:rPr>
              <a:t>M. incognita</a:t>
            </a:r>
            <a:r>
              <a:rPr lang="en-US" sz="1800" dirty="0">
                <a:effectLst/>
                <a:latin typeface="Aptos" panose="020B0004020202020204" pitchFamily="34" charset="0"/>
                <a:ea typeface="Aptos" panose="020B0004020202020204" pitchFamily="34" charset="0"/>
                <a:cs typeface="Arial" panose="020B0604020202020204" pitchFamily="34" charset="0"/>
              </a:rPr>
              <a:t> that are gained in sedentary endoparasitic </a:t>
            </a:r>
            <a:r>
              <a:rPr lang="en-US" dirty="0">
                <a:latin typeface="Aptos" panose="020B0004020202020204" pitchFamily="34" charset="0"/>
                <a:ea typeface="Aptos" panose="020B0004020202020204" pitchFamily="34" charset="0"/>
                <a:cs typeface="Arial" panose="020B0604020202020204" pitchFamily="34" charset="0"/>
              </a:rPr>
              <a:t>lineage. </a:t>
            </a:r>
            <a:endParaRPr lang="en-US" dirty="0"/>
          </a:p>
        </p:txBody>
      </p:sp>
    </p:spTree>
    <p:extLst>
      <p:ext uri="{BB962C8B-B14F-4D97-AF65-F5344CB8AC3E}">
        <p14:creationId xmlns:p14="http://schemas.microsoft.com/office/powerpoint/2010/main" val="41210818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212C2-F374-9267-8CC7-C83D5B970B99}"/>
              </a:ext>
            </a:extLst>
          </p:cNvPr>
          <p:cNvSpPr>
            <a:spLocks noGrp="1"/>
          </p:cNvSpPr>
          <p:nvPr>
            <p:ph type="title"/>
          </p:nvPr>
        </p:nvSpPr>
        <p:spPr>
          <a:xfrm>
            <a:off x="838200" y="365126"/>
            <a:ext cx="10515600" cy="730250"/>
          </a:xfrm>
        </p:spPr>
        <p:txBody>
          <a:bodyPr>
            <a:noAutofit/>
          </a:bodyPr>
          <a:lstStyle/>
          <a:p>
            <a:pPr algn="ctr"/>
            <a:r>
              <a:rPr lang="en-US" sz="2800" b="1" dirty="0">
                <a:solidFill>
                  <a:schemeClr val="accent1"/>
                </a:solidFill>
              </a:rPr>
              <a:t>References</a:t>
            </a:r>
          </a:p>
        </p:txBody>
      </p:sp>
      <p:sp>
        <p:nvSpPr>
          <p:cNvPr id="5" name="TextBox 4">
            <a:extLst>
              <a:ext uri="{FF2B5EF4-FFF2-40B4-BE49-F238E27FC236}">
                <a16:creationId xmlns:a16="http://schemas.microsoft.com/office/drawing/2014/main" id="{443BCA4E-2EF4-7942-D28A-8D639CF6FAB4}"/>
              </a:ext>
            </a:extLst>
          </p:cNvPr>
          <p:cNvSpPr txBox="1"/>
          <p:nvPr/>
        </p:nvSpPr>
        <p:spPr>
          <a:xfrm>
            <a:off x="415047" y="1095376"/>
            <a:ext cx="11361906" cy="5079917"/>
          </a:xfrm>
          <a:prstGeom prst="rect">
            <a:avLst/>
          </a:prstGeom>
          <a:noFill/>
        </p:spPr>
        <p:txBody>
          <a:bodyPr wrap="square">
            <a:spAutoFit/>
          </a:bodyPr>
          <a:lstStyle/>
          <a:p>
            <a:pPr marL="0" marR="0">
              <a:lnSpc>
                <a:spcPct val="107000"/>
              </a:lnSpc>
              <a:spcBef>
                <a:spcPts val="0"/>
              </a:spcBef>
              <a:spcAft>
                <a:spcPts val="800"/>
              </a:spcAft>
            </a:pPr>
            <a:r>
              <a:rPr lang="en-US" sz="900" b="1" kern="100" dirty="0">
                <a:effectLst/>
                <a:latin typeface="Aptos" panose="020B0004020202020204" pitchFamily="34" charset="0"/>
                <a:ea typeface="Aptos" panose="020B0004020202020204" pitchFamily="34" charset="0"/>
                <a:cs typeface="Arial" panose="020B0604020202020204" pitchFamily="34" charset="0"/>
              </a:rPr>
              <a:t>Bert W, </a:t>
            </a:r>
            <a:r>
              <a:rPr lang="en-US" sz="900" b="1" kern="100" dirty="0" err="1">
                <a:effectLst/>
                <a:latin typeface="Aptos" panose="020B0004020202020204" pitchFamily="34" charset="0"/>
                <a:ea typeface="Aptos" panose="020B0004020202020204" pitchFamily="34" charset="0"/>
                <a:cs typeface="Arial" panose="020B0604020202020204" pitchFamily="34" charset="0"/>
              </a:rPr>
              <a:t>Karssen</a:t>
            </a:r>
            <a:r>
              <a:rPr lang="en-US" sz="900" b="1" kern="100" dirty="0">
                <a:effectLst/>
                <a:latin typeface="Aptos" panose="020B0004020202020204" pitchFamily="34" charset="0"/>
                <a:ea typeface="Aptos" panose="020B0004020202020204" pitchFamily="34" charset="0"/>
                <a:cs typeface="Arial" panose="020B0604020202020204" pitchFamily="34" charset="0"/>
              </a:rPr>
              <a:t> G, and </a:t>
            </a:r>
            <a:r>
              <a:rPr lang="en-US" sz="900" b="1" kern="100" dirty="0" err="1">
                <a:effectLst/>
                <a:latin typeface="Aptos" panose="020B0004020202020204" pitchFamily="34" charset="0"/>
                <a:ea typeface="Aptos" panose="020B0004020202020204" pitchFamily="34" charset="0"/>
                <a:cs typeface="Arial" panose="020B0604020202020204" pitchFamily="34" charset="0"/>
              </a:rPr>
              <a:t>Helder</a:t>
            </a:r>
            <a:r>
              <a:rPr lang="en-US" sz="900" b="1" kern="100" dirty="0">
                <a:effectLst/>
                <a:latin typeface="Aptos" panose="020B0004020202020204" pitchFamily="34" charset="0"/>
                <a:ea typeface="Aptos" panose="020B0004020202020204" pitchFamily="34" charset="0"/>
                <a:cs typeface="Arial" panose="020B0604020202020204" pitchFamily="34" charset="0"/>
              </a:rPr>
              <a:t> J</a:t>
            </a:r>
            <a:r>
              <a:rPr lang="en-US" sz="900" kern="100" dirty="0">
                <a:effectLst/>
                <a:latin typeface="Aptos" panose="020B0004020202020204" pitchFamily="34" charset="0"/>
                <a:ea typeface="Aptos" panose="020B0004020202020204" pitchFamily="34" charset="0"/>
                <a:cs typeface="Arial" panose="020B0604020202020204" pitchFamily="34" charset="0"/>
              </a:rPr>
              <a:t>. Phylogeny and Evolution of Nematodes. . In. Genomics and Molecular Genetics of Plant-Nematode Interactions, J Jones, G </a:t>
            </a:r>
            <a:r>
              <a:rPr lang="en-US" sz="900" kern="100" dirty="0" err="1">
                <a:effectLst/>
                <a:latin typeface="Aptos" panose="020B0004020202020204" pitchFamily="34" charset="0"/>
                <a:ea typeface="Aptos" panose="020B0004020202020204" pitchFamily="34" charset="0"/>
                <a:cs typeface="Arial" panose="020B0604020202020204" pitchFamily="34" charset="0"/>
              </a:rPr>
              <a:t>Gheysen</a:t>
            </a:r>
            <a:r>
              <a:rPr lang="en-US" sz="900" kern="100" dirty="0">
                <a:effectLst/>
                <a:latin typeface="Aptos" panose="020B0004020202020204" pitchFamily="34" charset="0"/>
                <a:ea typeface="Aptos" panose="020B0004020202020204" pitchFamily="34" charset="0"/>
                <a:cs typeface="Arial" panose="020B0604020202020204" pitchFamily="34" charset="0"/>
              </a:rPr>
              <a:t>, and C </a:t>
            </a:r>
            <a:r>
              <a:rPr lang="en-US" sz="900" kern="100" dirty="0" err="1">
                <a:effectLst/>
                <a:latin typeface="Aptos" panose="020B0004020202020204" pitchFamily="34" charset="0"/>
                <a:ea typeface="Aptos" panose="020B0004020202020204" pitchFamily="34" charset="0"/>
                <a:cs typeface="Arial" panose="020B0604020202020204" pitchFamily="34" charset="0"/>
              </a:rPr>
              <a:t>Fenoll</a:t>
            </a:r>
            <a:r>
              <a:rPr lang="en-US" sz="900" kern="100" dirty="0">
                <a:effectLst/>
                <a:latin typeface="Aptos" panose="020B0004020202020204" pitchFamily="34" charset="0"/>
                <a:ea typeface="Aptos" panose="020B0004020202020204" pitchFamily="34" charset="0"/>
                <a:cs typeface="Arial" panose="020B0604020202020204" pitchFamily="34" charset="0"/>
              </a:rPr>
              <a:t>, eds. (Springer Netherlands: Dordrecht), pp. 45–59. https://doi.org/10.1007/978-94-007-0434-3_3</a:t>
            </a:r>
          </a:p>
          <a:p>
            <a:pPr marL="0" marR="0">
              <a:lnSpc>
                <a:spcPct val="107000"/>
              </a:lnSpc>
              <a:spcBef>
                <a:spcPts val="0"/>
              </a:spcBef>
              <a:spcAft>
                <a:spcPts val="800"/>
              </a:spcAft>
            </a:pPr>
            <a:r>
              <a:rPr lang="en-US" sz="900" b="1" kern="100" dirty="0">
                <a:effectLst/>
                <a:latin typeface="Aptos" panose="020B0004020202020204" pitchFamily="34" charset="0"/>
                <a:ea typeface="Aptos" panose="020B0004020202020204" pitchFamily="34" charset="0"/>
                <a:cs typeface="Arial" panose="020B0604020202020204" pitchFamily="34" charset="0"/>
              </a:rPr>
              <a:t>Capella-Gutiérrez S, Silla-Martínez JM, and </a:t>
            </a:r>
            <a:r>
              <a:rPr lang="en-US" sz="900" b="1" kern="100" dirty="0" err="1">
                <a:effectLst/>
                <a:latin typeface="Aptos" panose="020B0004020202020204" pitchFamily="34" charset="0"/>
                <a:ea typeface="Aptos" panose="020B0004020202020204" pitchFamily="34" charset="0"/>
                <a:cs typeface="Arial" panose="020B0604020202020204" pitchFamily="34" charset="0"/>
              </a:rPr>
              <a:t>Gabaldón</a:t>
            </a:r>
            <a:r>
              <a:rPr lang="en-US" sz="900" b="1" kern="100" dirty="0">
                <a:effectLst/>
                <a:latin typeface="Aptos" panose="020B0004020202020204" pitchFamily="34" charset="0"/>
                <a:ea typeface="Aptos" panose="020B0004020202020204" pitchFamily="34" charset="0"/>
                <a:cs typeface="Arial" panose="020B0604020202020204" pitchFamily="34" charset="0"/>
              </a:rPr>
              <a:t> T</a:t>
            </a:r>
            <a:r>
              <a:rPr lang="en-US" sz="900" kern="100" dirty="0">
                <a:effectLst/>
                <a:latin typeface="Aptos" panose="020B0004020202020204" pitchFamily="34" charset="0"/>
                <a:ea typeface="Aptos" panose="020B0004020202020204" pitchFamily="34" charset="0"/>
                <a:cs typeface="Arial" panose="020B0604020202020204" pitchFamily="34" charset="0"/>
              </a:rPr>
              <a:t>. </a:t>
            </a:r>
            <a:r>
              <a:rPr lang="en-US" sz="900" kern="100" dirty="0" err="1">
                <a:effectLst/>
                <a:latin typeface="Aptos" panose="020B0004020202020204" pitchFamily="34" charset="0"/>
                <a:ea typeface="Aptos" panose="020B0004020202020204" pitchFamily="34" charset="0"/>
                <a:cs typeface="Arial" panose="020B0604020202020204" pitchFamily="34" charset="0"/>
              </a:rPr>
              <a:t>trimAl</a:t>
            </a:r>
            <a:r>
              <a:rPr lang="en-US" sz="900" kern="100" dirty="0">
                <a:effectLst/>
                <a:latin typeface="Aptos" panose="020B0004020202020204" pitchFamily="34" charset="0"/>
                <a:ea typeface="Aptos" panose="020B0004020202020204" pitchFamily="34" charset="0"/>
                <a:cs typeface="Arial" panose="020B0604020202020204" pitchFamily="34" charset="0"/>
              </a:rPr>
              <a:t>: A Tool for Automated Alignment Trimming in Large-Scale Phylogenetic Analyses. Bioinformatics. 2009:</a:t>
            </a:r>
            <a:r>
              <a:rPr lang="en-US" sz="900" b="1" kern="100" dirty="0">
                <a:effectLst/>
                <a:latin typeface="Aptos" panose="020B0004020202020204" pitchFamily="34" charset="0"/>
                <a:ea typeface="Aptos" panose="020B0004020202020204" pitchFamily="34" charset="0"/>
                <a:cs typeface="Arial" panose="020B0604020202020204" pitchFamily="34" charset="0"/>
              </a:rPr>
              <a:t>25</a:t>
            </a:r>
            <a:r>
              <a:rPr lang="en-US" sz="900" kern="100" dirty="0">
                <a:effectLst/>
                <a:latin typeface="Aptos" panose="020B0004020202020204" pitchFamily="34" charset="0"/>
                <a:ea typeface="Aptos" panose="020B0004020202020204" pitchFamily="34" charset="0"/>
                <a:cs typeface="Arial" panose="020B0604020202020204" pitchFamily="34" charset="0"/>
              </a:rPr>
              <a:t>(15):1972–1973. https://doi.org/10.1093/bioinformatics/btp348</a:t>
            </a:r>
          </a:p>
          <a:p>
            <a:pPr marL="0" marR="0">
              <a:lnSpc>
                <a:spcPct val="107000"/>
              </a:lnSpc>
              <a:spcBef>
                <a:spcPts val="0"/>
              </a:spcBef>
              <a:spcAft>
                <a:spcPts val="800"/>
              </a:spcAft>
            </a:pPr>
            <a:r>
              <a:rPr lang="en-US" sz="900" b="1" kern="100" dirty="0">
                <a:effectLst/>
                <a:latin typeface="Aptos" panose="020B0004020202020204" pitchFamily="34" charset="0"/>
                <a:ea typeface="Aptos" panose="020B0004020202020204" pitchFamily="34" charset="0"/>
                <a:cs typeface="Arial" panose="020B0604020202020204" pitchFamily="34" charset="0"/>
              </a:rPr>
              <a:t>Conway JR, Lex A, and </a:t>
            </a:r>
            <a:r>
              <a:rPr lang="en-US" sz="900" b="1" kern="100" dirty="0" err="1">
                <a:effectLst/>
                <a:latin typeface="Aptos" panose="020B0004020202020204" pitchFamily="34" charset="0"/>
                <a:ea typeface="Aptos" panose="020B0004020202020204" pitchFamily="34" charset="0"/>
                <a:cs typeface="Arial" panose="020B0604020202020204" pitchFamily="34" charset="0"/>
              </a:rPr>
              <a:t>Gehlenborg</a:t>
            </a:r>
            <a:r>
              <a:rPr lang="en-US" sz="900" b="1" kern="100" dirty="0">
                <a:effectLst/>
                <a:latin typeface="Aptos" panose="020B0004020202020204" pitchFamily="34" charset="0"/>
                <a:ea typeface="Aptos" panose="020B0004020202020204" pitchFamily="34" charset="0"/>
                <a:cs typeface="Arial" panose="020B0604020202020204" pitchFamily="34" charset="0"/>
              </a:rPr>
              <a:t> N</a:t>
            </a:r>
            <a:r>
              <a:rPr lang="en-US" sz="900" kern="100" dirty="0">
                <a:effectLst/>
                <a:latin typeface="Aptos" panose="020B0004020202020204" pitchFamily="34" charset="0"/>
                <a:ea typeface="Aptos" panose="020B0004020202020204" pitchFamily="34" charset="0"/>
                <a:cs typeface="Arial" panose="020B0604020202020204" pitchFamily="34" charset="0"/>
              </a:rPr>
              <a:t>. </a:t>
            </a:r>
            <a:r>
              <a:rPr lang="en-US" sz="900" kern="100" dirty="0" err="1">
                <a:effectLst/>
                <a:latin typeface="Aptos" panose="020B0004020202020204" pitchFamily="34" charset="0"/>
                <a:ea typeface="Aptos" panose="020B0004020202020204" pitchFamily="34" charset="0"/>
                <a:cs typeface="Arial" panose="020B0604020202020204" pitchFamily="34" charset="0"/>
              </a:rPr>
              <a:t>UpSetR</a:t>
            </a:r>
            <a:r>
              <a:rPr lang="en-US" sz="900" kern="100" dirty="0">
                <a:effectLst/>
                <a:latin typeface="Aptos" panose="020B0004020202020204" pitchFamily="34" charset="0"/>
                <a:ea typeface="Aptos" panose="020B0004020202020204" pitchFamily="34" charset="0"/>
                <a:cs typeface="Arial" panose="020B0604020202020204" pitchFamily="34" charset="0"/>
              </a:rPr>
              <a:t>: An R Package for the Visualization of Intersecting Sets and their Properties. Bioinformatics. 2017:</a:t>
            </a:r>
            <a:r>
              <a:rPr lang="en-US" sz="900" b="1" kern="100" dirty="0">
                <a:effectLst/>
                <a:latin typeface="Aptos" panose="020B0004020202020204" pitchFamily="34" charset="0"/>
                <a:ea typeface="Aptos" panose="020B0004020202020204" pitchFamily="34" charset="0"/>
                <a:cs typeface="Arial" panose="020B0604020202020204" pitchFamily="34" charset="0"/>
              </a:rPr>
              <a:t>33</a:t>
            </a:r>
            <a:r>
              <a:rPr lang="en-US" sz="900" kern="100" dirty="0">
                <a:effectLst/>
                <a:latin typeface="Aptos" panose="020B0004020202020204" pitchFamily="34" charset="0"/>
                <a:ea typeface="Aptos" panose="020B0004020202020204" pitchFamily="34" charset="0"/>
                <a:cs typeface="Arial" panose="020B0604020202020204" pitchFamily="34" charset="0"/>
              </a:rPr>
              <a:t>(18):2938–2940. https://doi.org/10.1093/bioinformatics/btx364</a:t>
            </a:r>
          </a:p>
          <a:p>
            <a:pPr marL="0" marR="0">
              <a:lnSpc>
                <a:spcPct val="107000"/>
              </a:lnSpc>
              <a:spcBef>
                <a:spcPts val="0"/>
              </a:spcBef>
              <a:spcAft>
                <a:spcPts val="800"/>
              </a:spcAft>
            </a:pPr>
            <a:r>
              <a:rPr lang="en-US" sz="900" b="1" kern="100" dirty="0" err="1">
                <a:effectLst/>
                <a:latin typeface="Aptos" panose="020B0004020202020204" pitchFamily="34" charset="0"/>
                <a:ea typeface="Aptos" panose="020B0004020202020204" pitchFamily="34" charset="0"/>
                <a:cs typeface="Arial" panose="020B0604020202020204" pitchFamily="34" charset="0"/>
              </a:rPr>
              <a:t>Csűös</a:t>
            </a:r>
            <a:r>
              <a:rPr lang="en-US" sz="900" b="1" kern="100" dirty="0">
                <a:effectLst/>
                <a:latin typeface="Aptos" panose="020B0004020202020204" pitchFamily="34" charset="0"/>
                <a:ea typeface="Aptos" panose="020B0004020202020204" pitchFamily="34" charset="0"/>
                <a:cs typeface="Arial" panose="020B0604020202020204" pitchFamily="34" charset="0"/>
              </a:rPr>
              <a:t> M</a:t>
            </a:r>
            <a:r>
              <a:rPr lang="en-US" sz="900" kern="100" dirty="0">
                <a:effectLst/>
                <a:latin typeface="Aptos" panose="020B0004020202020204" pitchFamily="34" charset="0"/>
                <a:ea typeface="Aptos" panose="020B0004020202020204" pitchFamily="34" charset="0"/>
                <a:cs typeface="Arial" panose="020B0604020202020204" pitchFamily="34" charset="0"/>
              </a:rPr>
              <a:t>. Count: Evolutionary Analysis of Phylogenetic Profiles with Parsimony and Likelihood. Bioinformatics. 2010:</a:t>
            </a:r>
            <a:r>
              <a:rPr lang="en-US" sz="900" b="1" kern="100" dirty="0">
                <a:effectLst/>
                <a:latin typeface="Aptos" panose="020B0004020202020204" pitchFamily="34" charset="0"/>
                <a:ea typeface="Aptos" panose="020B0004020202020204" pitchFamily="34" charset="0"/>
                <a:cs typeface="Arial" panose="020B0604020202020204" pitchFamily="34" charset="0"/>
              </a:rPr>
              <a:t>26</a:t>
            </a:r>
            <a:r>
              <a:rPr lang="en-US" sz="900" kern="100" dirty="0">
                <a:effectLst/>
                <a:latin typeface="Aptos" panose="020B0004020202020204" pitchFamily="34" charset="0"/>
                <a:ea typeface="Aptos" panose="020B0004020202020204" pitchFamily="34" charset="0"/>
                <a:cs typeface="Arial" panose="020B0604020202020204" pitchFamily="34" charset="0"/>
              </a:rPr>
              <a:t>(15):1910–1912. https://doi.org/10.1093/bioinformatics/btq315</a:t>
            </a:r>
          </a:p>
          <a:p>
            <a:pPr marL="0" marR="0">
              <a:lnSpc>
                <a:spcPct val="107000"/>
              </a:lnSpc>
              <a:spcBef>
                <a:spcPts val="0"/>
              </a:spcBef>
              <a:spcAft>
                <a:spcPts val="800"/>
              </a:spcAft>
            </a:pPr>
            <a:r>
              <a:rPr lang="en-US" sz="900" b="1" kern="100" dirty="0" err="1">
                <a:effectLst/>
                <a:latin typeface="Aptos" panose="020B0004020202020204" pitchFamily="34" charset="0"/>
                <a:ea typeface="Aptos" panose="020B0004020202020204" pitchFamily="34" charset="0"/>
                <a:cs typeface="Arial" panose="020B0604020202020204" pitchFamily="34" charset="0"/>
              </a:rPr>
              <a:t>Danchin</a:t>
            </a:r>
            <a:r>
              <a:rPr lang="en-US" sz="900" b="1" kern="100" dirty="0">
                <a:effectLst/>
                <a:latin typeface="Aptos" panose="020B0004020202020204" pitchFamily="34" charset="0"/>
                <a:ea typeface="Aptos" panose="020B0004020202020204" pitchFamily="34" charset="0"/>
                <a:cs typeface="Arial" panose="020B0604020202020204" pitchFamily="34" charset="0"/>
              </a:rPr>
              <a:t> EGJ, </a:t>
            </a:r>
            <a:r>
              <a:rPr lang="en-US" sz="900" b="1" kern="100" dirty="0" err="1">
                <a:effectLst/>
                <a:latin typeface="Aptos" panose="020B0004020202020204" pitchFamily="34" charset="0"/>
                <a:ea typeface="Aptos" panose="020B0004020202020204" pitchFamily="34" charset="0"/>
                <a:cs typeface="Arial" panose="020B0604020202020204" pitchFamily="34" charset="0"/>
              </a:rPr>
              <a:t>Perfus-Barbeoch</a:t>
            </a:r>
            <a:r>
              <a:rPr lang="en-US" sz="900" b="1" kern="100" dirty="0">
                <a:effectLst/>
                <a:latin typeface="Aptos" panose="020B0004020202020204" pitchFamily="34" charset="0"/>
                <a:ea typeface="Aptos" panose="020B0004020202020204" pitchFamily="34" charset="0"/>
                <a:cs typeface="Arial" panose="020B0604020202020204" pitchFamily="34" charset="0"/>
              </a:rPr>
              <a:t> L, </a:t>
            </a:r>
            <a:r>
              <a:rPr lang="en-US" sz="900" b="1" kern="100" dirty="0" err="1">
                <a:effectLst/>
                <a:latin typeface="Aptos" panose="020B0004020202020204" pitchFamily="34" charset="0"/>
                <a:ea typeface="Aptos" panose="020B0004020202020204" pitchFamily="34" charset="0"/>
                <a:cs typeface="Arial" panose="020B0604020202020204" pitchFamily="34" charset="0"/>
              </a:rPr>
              <a:t>Rancurel</a:t>
            </a:r>
            <a:r>
              <a:rPr lang="en-US" sz="900" b="1" kern="100" dirty="0">
                <a:effectLst/>
                <a:latin typeface="Aptos" panose="020B0004020202020204" pitchFamily="34" charset="0"/>
                <a:ea typeface="Aptos" panose="020B0004020202020204" pitchFamily="34" charset="0"/>
                <a:cs typeface="Arial" panose="020B0604020202020204" pitchFamily="34" charset="0"/>
              </a:rPr>
              <a:t> C, Thorpe P, Da Rocha M, </a:t>
            </a:r>
            <a:r>
              <a:rPr lang="en-US" sz="900" b="1" kern="100" dirty="0" err="1">
                <a:effectLst/>
                <a:latin typeface="Aptos" panose="020B0004020202020204" pitchFamily="34" charset="0"/>
                <a:ea typeface="Aptos" panose="020B0004020202020204" pitchFamily="34" charset="0"/>
                <a:cs typeface="Arial" panose="020B0604020202020204" pitchFamily="34" charset="0"/>
              </a:rPr>
              <a:t>Bajew</a:t>
            </a:r>
            <a:r>
              <a:rPr lang="en-US" sz="900" b="1" kern="100" dirty="0">
                <a:effectLst/>
                <a:latin typeface="Aptos" panose="020B0004020202020204" pitchFamily="34" charset="0"/>
                <a:ea typeface="Aptos" panose="020B0004020202020204" pitchFamily="34" charset="0"/>
                <a:cs typeface="Arial" panose="020B0604020202020204" pitchFamily="34" charset="0"/>
              </a:rPr>
              <a:t> S, Neilson R, (</a:t>
            </a:r>
            <a:r>
              <a:rPr lang="en-US" sz="900" b="1" kern="100" dirty="0" err="1">
                <a:effectLst/>
                <a:latin typeface="Aptos" panose="020B0004020202020204" pitchFamily="34" charset="0"/>
                <a:ea typeface="Aptos" panose="020B0004020202020204" pitchFamily="34" charset="0"/>
                <a:cs typeface="Arial" panose="020B0604020202020204" pitchFamily="34" charset="0"/>
              </a:rPr>
              <a:t>Guzeeva</a:t>
            </a:r>
            <a:r>
              <a:rPr lang="en-US" sz="900" b="1" kern="100" dirty="0">
                <a:effectLst/>
                <a:latin typeface="Aptos" panose="020B0004020202020204" pitchFamily="34" charset="0"/>
                <a:ea typeface="Aptos" panose="020B0004020202020204" pitchFamily="34" charset="0"/>
                <a:cs typeface="Arial" panose="020B0604020202020204" pitchFamily="34" charset="0"/>
              </a:rPr>
              <a:t>) ES, Da Silva C, Guy J, et al.</a:t>
            </a:r>
            <a:r>
              <a:rPr lang="en-US" sz="900" kern="100" dirty="0">
                <a:effectLst/>
                <a:latin typeface="Aptos" panose="020B0004020202020204" pitchFamily="34" charset="0"/>
                <a:ea typeface="Aptos" panose="020B0004020202020204" pitchFamily="34" charset="0"/>
                <a:cs typeface="Arial" panose="020B0604020202020204" pitchFamily="34" charset="0"/>
              </a:rPr>
              <a:t> The Transcriptomes of </a:t>
            </a:r>
            <a:r>
              <a:rPr lang="en-US" sz="900" kern="100" dirty="0" err="1">
                <a:effectLst/>
                <a:latin typeface="Aptos" panose="020B0004020202020204" pitchFamily="34" charset="0"/>
                <a:ea typeface="Aptos" panose="020B0004020202020204" pitchFamily="34" charset="0"/>
                <a:cs typeface="Arial" panose="020B0604020202020204" pitchFamily="34" charset="0"/>
              </a:rPr>
              <a:t>Xiphinema</a:t>
            </a:r>
            <a:r>
              <a:rPr lang="en-US" sz="900" kern="100" dirty="0">
                <a:effectLst/>
                <a:latin typeface="Aptos" panose="020B0004020202020204" pitchFamily="34" charset="0"/>
                <a:ea typeface="Aptos" panose="020B0004020202020204" pitchFamily="34" charset="0"/>
                <a:cs typeface="Arial" panose="020B0604020202020204" pitchFamily="34" charset="0"/>
              </a:rPr>
              <a:t> index and </a:t>
            </a:r>
            <a:r>
              <a:rPr lang="en-US" sz="900" kern="100" dirty="0" err="1">
                <a:effectLst/>
                <a:latin typeface="Aptos" panose="020B0004020202020204" pitchFamily="34" charset="0"/>
                <a:ea typeface="Aptos" panose="020B0004020202020204" pitchFamily="34" charset="0"/>
                <a:cs typeface="Arial" panose="020B0604020202020204" pitchFamily="34" charset="0"/>
              </a:rPr>
              <a:t>Longidorus</a:t>
            </a:r>
            <a:r>
              <a:rPr lang="en-US" sz="900" kern="100" dirty="0">
                <a:effectLst/>
                <a:latin typeface="Aptos" panose="020B0004020202020204" pitchFamily="34" charset="0"/>
                <a:ea typeface="Aptos" panose="020B0004020202020204" pitchFamily="34" charset="0"/>
                <a:cs typeface="Arial" panose="020B0604020202020204" pitchFamily="34" charset="0"/>
              </a:rPr>
              <a:t> elongatus Suggest Independent Acquisition of Some Plant Parasitism Genes by Horizontal Gene Transfer in Early-Branching Nematodes. Genes. 2017:</a:t>
            </a:r>
            <a:r>
              <a:rPr lang="en-US" sz="900" b="1" kern="100" dirty="0">
                <a:effectLst/>
                <a:latin typeface="Aptos" panose="020B0004020202020204" pitchFamily="34" charset="0"/>
                <a:ea typeface="Aptos" panose="020B0004020202020204" pitchFamily="34" charset="0"/>
                <a:cs typeface="Arial" panose="020B0604020202020204" pitchFamily="34" charset="0"/>
              </a:rPr>
              <a:t>8</a:t>
            </a:r>
            <a:r>
              <a:rPr lang="en-US" sz="900" kern="100" dirty="0">
                <a:effectLst/>
                <a:latin typeface="Aptos" panose="020B0004020202020204" pitchFamily="34" charset="0"/>
                <a:ea typeface="Aptos" panose="020B0004020202020204" pitchFamily="34" charset="0"/>
                <a:cs typeface="Arial" panose="020B0604020202020204" pitchFamily="34" charset="0"/>
              </a:rPr>
              <a:t>(10):287. https://doi.org/10.3390/genes8100287</a:t>
            </a:r>
          </a:p>
          <a:p>
            <a:pPr marL="0" marR="0">
              <a:lnSpc>
                <a:spcPct val="107000"/>
              </a:lnSpc>
              <a:spcBef>
                <a:spcPts val="0"/>
              </a:spcBef>
              <a:spcAft>
                <a:spcPts val="800"/>
              </a:spcAft>
            </a:pPr>
            <a:r>
              <a:rPr lang="en-US" sz="900" b="1" kern="100" dirty="0">
                <a:effectLst/>
                <a:latin typeface="Aptos" panose="020B0004020202020204" pitchFamily="34" charset="0"/>
                <a:ea typeface="Aptos" panose="020B0004020202020204" pitchFamily="34" charset="0"/>
                <a:cs typeface="Arial" panose="020B0604020202020204" pitchFamily="34" charset="0"/>
              </a:rPr>
              <a:t>Emms DM and Kelly S</a:t>
            </a:r>
            <a:r>
              <a:rPr lang="en-US" sz="900" kern="100" dirty="0">
                <a:effectLst/>
                <a:latin typeface="Aptos" panose="020B0004020202020204" pitchFamily="34" charset="0"/>
                <a:ea typeface="Aptos" panose="020B0004020202020204" pitchFamily="34" charset="0"/>
                <a:cs typeface="Arial" panose="020B0604020202020204" pitchFamily="34" charset="0"/>
              </a:rPr>
              <a:t>. OrthoFinder: </a:t>
            </a:r>
            <a:r>
              <a:rPr lang="en-US" sz="900" kern="100" dirty="0" err="1">
                <a:effectLst/>
                <a:latin typeface="Aptos" panose="020B0004020202020204" pitchFamily="34" charset="0"/>
                <a:ea typeface="Aptos" panose="020B0004020202020204" pitchFamily="34" charset="0"/>
                <a:cs typeface="Arial" panose="020B0604020202020204" pitchFamily="34" charset="0"/>
              </a:rPr>
              <a:t>Pylogenetic</a:t>
            </a:r>
            <a:r>
              <a:rPr lang="en-US" sz="900" kern="100" dirty="0">
                <a:effectLst/>
                <a:latin typeface="Aptos" panose="020B0004020202020204" pitchFamily="34" charset="0"/>
                <a:ea typeface="Aptos" panose="020B0004020202020204" pitchFamily="34" charset="0"/>
                <a:cs typeface="Arial" panose="020B0604020202020204" pitchFamily="34" charset="0"/>
              </a:rPr>
              <a:t> </a:t>
            </a:r>
            <a:r>
              <a:rPr lang="en-US" sz="900" kern="100" dirty="0" err="1">
                <a:effectLst/>
                <a:latin typeface="Aptos" panose="020B0004020202020204" pitchFamily="34" charset="0"/>
                <a:ea typeface="Aptos" panose="020B0004020202020204" pitchFamily="34" charset="0"/>
                <a:cs typeface="Arial" panose="020B0604020202020204" pitchFamily="34" charset="0"/>
              </a:rPr>
              <a:t>Orthology</a:t>
            </a:r>
            <a:r>
              <a:rPr lang="en-US" sz="900" kern="100" dirty="0">
                <a:effectLst/>
                <a:latin typeface="Aptos" panose="020B0004020202020204" pitchFamily="34" charset="0"/>
                <a:ea typeface="Aptos" panose="020B0004020202020204" pitchFamily="34" charset="0"/>
                <a:cs typeface="Arial" panose="020B0604020202020204" pitchFamily="34" charset="0"/>
              </a:rPr>
              <a:t> Inference for Comparative Genomics. Genome Biology. 2019:</a:t>
            </a:r>
            <a:r>
              <a:rPr lang="en-US" sz="900" b="1" kern="100" dirty="0">
                <a:effectLst/>
                <a:latin typeface="Aptos" panose="020B0004020202020204" pitchFamily="34" charset="0"/>
                <a:ea typeface="Aptos" panose="020B0004020202020204" pitchFamily="34" charset="0"/>
                <a:cs typeface="Arial" panose="020B0604020202020204" pitchFamily="34" charset="0"/>
              </a:rPr>
              <a:t>20</a:t>
            </a:r>
            <a:r>
              <a:rPr lang="en-US" sz="900" kern="100" dirty="0">
                <a:effectLst/>
                <a:latin typeface="Aptos" panose="020B0004020202020204" pitchFamily="34" charset="0"/>
                <a:ea typeface="Aptos" panose="020B0004020202020204" pitchFamily="34" charset="0"/>
                <a:cs typeface="Arial" panose="020B0604020202020204" pitchFamily="34" charset="0"/>
              </a:rPr>
              <a:t>(1):238. https://doi.org/10.1186/s13059-019-1832-y</a:t>
            </a:r>
          </a:p>
          <a:p>
            <a:pPr marL="0" marR="0">
              <a:lnSpc>
                <a:spcPct val="107000"/>
              </a:lnSpc>
              <a:spcBef>
                <a:spcPts val="0"/>
              </a:spcBef>
              <a:spcAft>
                <a:spcPts val="800"/>
              </a:spcAft>
            </a:pPr>
            <a:r>
              <a:rPr lang="en-US" sz="900" b="1" kern="100" dirty="0" err="1">
                <a:effectLst/>
                <a:latin typeface="Aptos" panose="020B0004020202020204" pitchFamily="34" charset="0"/>
                <a:ea typeface="Aptos" panose="020B0004020202020204" pitchFamily="34" charset="0"/>
                <a:cs typeface="Arial" panose="020B0604020202020204" pitchFamily="34" charset="0"/>
              </a:rPr>
              <a:t>Gladyshev</a:t>
            </a:r>
            <a:r>
              <a:rPr lang="en-US" sz="900" b="1" kern="100" dirty="0">
                <a:effectLst/>
                <a:latin typeface="Aptos" panose="020B0004020202020204" pitchFamily="34" charset="0"/>
                <a:ea typeface="Aptos" panose="020B0004020202020204" pitchFamily="34" charset="0"/>
                <a:cs typeface="Arial" panose="020B0604020202020204" pitchFamily="34" charset="0"/>
              </a:rPr>
              <a:t> EA, Meselson M, and Arkhipova IR</a:t>
            </a:r>
            <a:r>
              <a:rPr lang="en-US" sz="900" kern="100" dirty="0">
                <a:effectLst/>
                <a:latin typeface="Aptos" panose="020B0004020202020204" pitchFamily="34" charset="0"/>
                <a:ea typeface="Aptos" panose="020B0004020202020204" pitchFamily="34" charset="0"/>
                <a:cs typeface="Arial" panose="020B0604020202020204" pitchFamily="34" charset="0"/>
              </a:rPr>
              <a:t>. Massive Horizontal Gene Transfer in Bdelloid Rotifers. Science. 2008:</a:t>
            </a:r>
            <a:r>
              <a:rPr lang="en-US" sz="900" b="1" kern="100" dirty="0">
                <a:effectLst/>
                <a:latin typeface="Aptos" panose="020B0004020202020204" pitchFamily="34" charset="0"/>
                <a:ea typeface="Aptos" panose="020B0004020202020204" pitchFamily="34" charset="0"/>
                <a:cs typeface="Arial" panose="020B0604020202020204" pitchFamily="34" charset="0"/>
              </a:rPr>
              <a:t>320</a:t>
            </a:r>
            <a:r>
              <a:rPr lang="en-US" sz="900" kern="100" dirty="0">
                <a:effectLst/>
                <a:latin typeface="Aptos" panose="020B0004020202020204" pitchFamily="34" charset="0"/>
                <a:ea typeface="Aptos" panose="020B0004020202020204" pitchFamily="34" charset="0"/>
                <a:cs typeface="Arial" panose="020B0604020202020204" pitchFamily="34" charset="0"/>
              </a:rPr>
              <a:t>(5880):1210–1213.</a:t>
            </a:r>
          </a:p>
          <a:p>
            <a:pPr marL="0" marR="0">
              <a:lnSpc>
                <a:spcPct val="107000"/>
              </a:lnSpc>
              <a:spcBef>
                <a:spcPts val="0"/>
              </a:spcBef>
              <a:spcAft>
                <a:spcPts val="800"/>
              </a:spcAft>
            </a:pPr>
            <a:r>
              <a:rPr lang="en-US" sz="900" b="1" kern="100" dirty="0" err="1">
                <a:effectLst/>
                <a:latin typeface="Aptos" panose="020B0004020202020204" pitchFamily="34" charset="0"/>
                <a:ea typeface="Aptos" panose="020B0004020202020204" pitchFamily="34" charset="0"/>
                <a:cs typeface="Arial" panose="020B0604020202020204" pitchFamily="34" charset="0"/>
              </a:rPr>
              <a:t>Holterman</a:t>
            </a:r>
            <a:r>
              <a:rPr lang="en-US" sz="900" b="1" kern="100" dirty="0">
                <a:effectLst/>
                <a:latin typeface="Aptos" panose="020B0004020202020204" pitchFamily="34" charset="0"/>
                <a:ea typeface="Aptos" panose="020B0004020202020204" pitchFamily="34" charset="0"/>
                <a:cs typeface="Arial" panose="020B0604020202020204" pitchFamily="34" charset="0"/>
              </a:rPr>
              <a:t> M, van der </a:t>
            </a:r>
            <a:r>
              <a:rPr lang="en-US" sz="900" b="1" kern="100" dirty="0" err="1">
                <a:effectLst/>
                <a:latin typeface="Aptos" panose="020B0004020202020204" pitchFamily="34" charset="0"/>
                <a:ea typeface="Aptos" panose="020B0004020202020204" pitchFamily="34" charset="0"/>
                <a:cs typeface="Arial" panose="020B0604020202020204" pitchFamily="34" charset="0"/>
              </a:rPr>
              <a:t>Wurff</a:t>
            </a:r>
            <a:r>
              <a:rPr lang="en-US" sz="900" b="1" kern="100" dirty="0">
                <a:effectLst/>
                <a:latin typeface="Aptos" panose="020B0004020202020204" pitchFamily="34" charset="0"/>
                <a:ea typeface="Aptos" panose="020B0004020202020204" pitchFamily="34" charset="0"/>
                <a:cs typeface="Arial" panose="020B0604020202020204" pitchFamily="34" charset="0"/>
              </a:rPr>
              <a:t> A, van den </a:t>
            </a:r>
            <a:r>
              <a:rPr lang="en-US" sz="900" b="1" kern="100" dirty="0" err="1">
                <a:effectLst/>
                <a:latin typeface="Aptos" panose="020B0004020202020204" pitchFamily="34" charset="0"/>
                <a:ea typeface="Aptos" panose="020B0004020202020204" pitchFamily="34" charset="0"/>
                <a:cs typeface="Arial" panose="020B0604020202020204" pitchFamily="34" charset="0"/>
              </a:rPr>
              <a:t>Elsen</a:t>
            </a:r>
            <a:r>
              <a:rPr lang="en-US" sz="900" b="1" kern="100" dirty="0">
                <a:effectLst/>
                <a:latin typeface="Aptos" panose="020B0004020202020204" pitchFamily="34" charset="0"/>
                <a:ea typeface="Aptos" panose="020B0004020202020204" pitchFamily="34" charset="0"/>
                <a:cs typeface="Arial" panose="020B0604020202020204" pitchFamily="34" charset="0"/>
              </a:rPr>
              <a:t> S, van Megen H, </a:t>
            </a:r>
            <a:r>
              <a:rPr lang="en-US" sz="900" b="1" kern="100" dirty="0" err="1">
                <a:effectLst/>
                <a:latin typeface="Aptos" panose="020B0004020202020204" pitchFamily="34" charset="0"/>
                <a:ea typeface="Aptos" panose="020B0004020202020204" pitchFamily="34" charset="0"/>
                <a:cs typeface="Arial" panose="020B0604020202020204" pitchFamily="34" charset="0"/>
              </a:rPr>
              <a:t>Bongers</a:t>
            </a:r>
            <a:r>
              <a:rPr lang="en-US" sz="900" b="1" kern="100" dirty="0">
                <a:effectLst/>
                <a:latin typeface="Aptos" panose="020B0004020202020204" pitchFamily="34" charset="0"/>
                <a:ea typeface="Aptos" panose="020B0004020202020204" pitchFamily="34" charset="0"/>
                <a:cs typeface="Arial" panose="020B0604020202020204" pitchFamily="34" charset="0"/>
              </a:rPr>
              <a:t> T, </a:t>
            </a:r>
            <a:r>
              <a:rPr lang="en-US" sz="900" b="1" kern="100" dirty="0" err="1">
                <a:effectLst/>
                <a:latin typeface="Aptos" panose="020B0004020202020204" pitchFamily="34" charset="0"/>
                <a:ea typeface="Aptos" panose="020B0004020202020204" pitchFamily="34" charset="0"/>
                <a:cs typeface="Arial" panose="020B0604020202020204" pitchFamily="34" charset="0"/>
              </a:rPr>
              <a:t>Holovachov</a:t>
            </a:r>
            <a:r>
              <a:rPr lang="en-US" sz="900" b="1" kern="100" dirty="0">
                <a:effectLst/>
                <a:latin typeface="Aptos" panose="020B0004020202020204" pitchFamily="34" charset="0"/>
                <a:ea typeface="Aptos" panose="020B0004020202020204" pitchFamily="34" charset="0"/>
                <a:cs typeface="Arial" panose="020B0604020202020204" pitchFamily="34" charset="0"/>
              </a:rPr>
              <a:t> O, Bakker J, and </a:t>
            </a:r>
            <a:r>
              <a:rPr lang="en-US" sz="900" b="1" kern="100" dirty="0" err="1">
                <a:effectLst/>
                <a:latin typeface="Aptos" panose="020B0004020202020204" pitchFamily="34" charset="0"/>
                <a:ea typeface="Aptos" panose="020B0004020202020204" pitchFamily="34" charset="0"/>
                <a:cs typeface="Arial" panose="020B0604020202020204" pitchFamily="34" charset="0"/>
              </a:rPr>
              <a:t>Helder</a:t>
            </a:r>
            <a:r>
              <a:rPr lang="en-US" sz="900" b="1" kern="100" dirty="0">
                <a:effectLst/>
                <a:latin typeface="Aptos" panose="020B0004020202020204" pitchFamily="34" charset="0"/>
                <a:ea typeface="Aptos" panose="020B0004020202020204" pitchFamily="34" charset="0"/>
                <a:cs typeface="Arial" panose="020B0604020202020204" pitchFamily="34" charset="0"/>
              </a:rPr>
              <a:t> J</a:t>
            </a:r>
            <a:r>
              <a:rPr lang="en-US" sz="900" kern="100" dirty="0">
                <a:effectLst/>
                <a:latin typeface="Aptos" panose="020B0004020202020204" pitchFamily="34" charset="0"/>
                <a:ea typeface="Aptos" panose="020B0004020202020204" pitchFamily="34" charset="0"/>
                <a:cs typeface="Arial" panose="020B0604020202020204" pitchFamily="34" charset="0"/>
              </a:rPr>
              <a:t>. Phylum-Wide Analysis of SSU rDNA Reveals Deep Phylogenetic Relationships among Nematodes and Accelerated Evolution toward Crown Clades. Molecular Biology and Evolution. 2006:</a:t>
            </a:r>
            <a:r>
              <a:rPr lang="en-US" sz="900" b="1" kern="100" dirty="0">
                <a:effectLst/>
                <a:latin typeface="Aptos" panose="020B0004020202020204" pitchFamily="34" charset="0"/>
                <a:ea typeface="Aptos" panose="020B0004020202020204" pitchFamily="34" charset="0"/>
                <a:cs typeface="Arial" panose="020B0604020202020204" pitchFamily="34" charset="0"/>
              </a:rPr>
              <a:t>23</a:t>
            </a:r>
            <a:r>
              <a:rPr lang="en-US" sz="900" kern="100" dirty="0">
                <a:effectLst/>
                <a:latin typeface="Aptos" panose="020B0004020202020204" pitchFamily="34" charset="0"/>
                <a:ea typeface="Aptos" panose="020B0004020202020204" pitchFamily="34" charset="0"/>
                <a:cs typeface="Arial" panose="020B0604020202020204" pitchFamily="34" charset="0"/>
              </a:rPr>
              <a:t>(9):1792–1800. https://doi.org/10.1093/molbev/msl044</a:t>
            </a:r>
          </a:p>
          <a:p>
            <a:pPr marL="0" marR="0">
              <a:lnSpc>
                <a:spcPct val="107000"/>
              </a:lnSpc>
              <a:spcBef>
                <a:spcPts val="0"/>
              </a:spcBef>
              <a:spcAft>
                <a:spcPts val="800"/>
              </a:spcAft>
            </a:pPr>
            <a:r>
              <a:rPr lang="en-US" sz="900" b="1" kern="100" dirty="0">
                <a:effectLst/>
                <a:latin typeface="Aptos" panose="020B0004020202020204" pitchFamily="34" charset="0"/>
                <a:ea typeface="Aptos" panose="020B0004020202020204" pitchFamily="34" charset="0"/>
                <a:cs typeface="Arial" panose="020B0604020202020204" pitchFamily="34" charset="0"/>
              </a:rPr>
              <a:t>Howe KL, Bolt BJ, </a:t>
            </a:r>
            <a:r>
              <a:rPr lang="en-US" sz="900" b="1" kern="100" dirty="0" err="1">
                <a:effectLst/>
                <a:latin typeface="Aptos" panose="020B0004020202020204" pitchFamily="34" charset="0"/>
                <a:ea typeface="Aptos" panose="020B0004020202020204" pitchFamily="34" charset="0"/>
                <a:cs typeface="Arial" panose="020B0604020202020204" pitchFamily="34" charset="0"/>
              </a:rPr>
              <a:t>Shafie</a:t>
            </a:r>
            <a:r>
              <a:rPr lang="en-US" sz="900" b="1" kern="100" dirty="0">
                <a:effectLst/>
                <a:latin typeface="Aptos" panose="020B0004020202020204" pitchFamily="34" charset="0"/>
                <a:ea typeface="Aptos" panose="020B0004020202020204" pitchFamily="34" charset="0"/>
                <a:cs typeface="Arial" panose="020B0604020202020204" pitchFamily="34" charset="0"/>
              </a:rPr>
              <a:t> M, Kersey P, and Berriman M</a:t>
            </a:r>
            <a:r>
              <a:rPr lang="en-US" sz="900" kern="100" dirty="0">
                <a:effectLst/>
                <a:latin typeface="Aptos" panose="020B0004020202020204" pitchFamily="34" charset="0"/>
                <a:ea typeface="Aptos" panose="020B0004020202020204" pitchFamily="34" charset="0"/>
                <a:cs typeface="Arial" panose="020B0604020202020204" pitchFamily="34" charset="0"/>
              </a:rPr>
              <a:t>. </a:t>
            </a:r>
            <a:r>
              <a:rPr lang="en-US" sz="900" kern="100" dirty="0" err="1">
                <a:effectLst/>
                <a:latin typeface="Aptos" panose="020B0004020202020204" pitchFamily="34" charset="0"/>
                <a:ea typeface="Aptos" panose="020B0004020202020204" pitchFamily="34" charset="0"/>
                <a:cs typeface="Arial" panose="020B0604020202020204" pitchFamily="34" charset="0"/>
              </a:rPr>
              <a:t>WormBase</a:t>
            </a:r>
            <a:r>
              <a:rPr lang="en-US" sz="900" kern="100" dirty="0">
                <a:effectLst/>
                <a:latin typeface="Aptos" panose="020B0004020202020204" pitchFamily="34" charset="0"/>
                <a:ea typeface="Aptos" panose="020B0004020202020204" pitchFamily="34" charset="0"/>
                <a:cs typeface="Arial" panose="020B0604020202020204" pitchFamily="34" charset="0"/>
              </a:rPr>
              <a:t> </a:t>
            </a:r>
            <a:r>
              <a:rPr lang="en-US" sz="900" kern="100" dirty="0" err="1">
                <a:effectLst/>
                <a:latin typeface="Aptos" panose="020B0004020202020204" pitchFamily="34" charset="0"/>
                <a:ea typeface="Aptos" panose="020B0004020202020204" pitchFamily="34" charset="0"/>
                <a:cs typeface="Arial" panose="020B0604020202020204" pitchFamily="34" charset="0"/>
              </a:rPr>
              <a:t>ParaSite</a:t>
            </a:r>
            <a:r>
              <a:rPr lang="en-US" sz="900" kern="100" dirty="0">
                <a:effectLst/>
                <a:latin typeface="Aptos" panose="020B0004020202020204" pitchFamily="34" charset="0"/>
                <a:ea typeface="Aptos" panose="020B0004020202020204" pitchFamily="34" charset="0"/>
                <a:cs typeface="Arial" panose="020B0604020202020204" pitchFamily="34" charset="0"/>
              </a:rPr>
              <a:t> − A Comprehensive Resource for Helminth Genomics. Molecular and Biochemical Parasitology. 2017:</a:t>
            </a:r>
            <a:r>
              <a:rPr lang="en-US" sz="900" b="1" kern="100" dirty="0">
                <a:effectLst/>
                <a:latin typeface="Aptos" panose="020B0004020202020204" pitchFamily="34" charset="0"/>
                <a:ea typeface="Aptos" panose="020B0004020202020204" pitchFamily="34" charset="0"/>
                <a:cs typeface="Arial" panose="020B0604020202020204" pitchFamily="34" charset="0"/>
              </a:rPr>
              <a:t>215</a:t>
            </a:r>
            <a:r>
              <a:rPr lang="en-US" sz="900" kern="100" dirty="0">
                <a:effectLst/>
                <a:latin typeface="Aptos" panose="020B0004020202020204" pitchFamily="34" charset="0"/>
                <a:ea typeface="Aptos" panose="020B0004020202020204" pitchFamily="34" charset="0"/>
                <a:cs typeface="Arial" panose="020B0604020202020204" pitchFamily="34" charset="0"/>
              </a:rPr>
              <a:t>:2–10. https://doi.org/10.1016/j.molbiopara.2016.11.005</a:t>
            </a:r>
          </a:p>
          <a:p>
            <a:pPr marL="0" marR="0">
              <a:lnSpc>
                <a:spcPct val="107000"/>
              </a:lnSpc>
              <a:spcBef>
                <a:spcPts val="0"/>
              </a:spcBef>
              <a:spcAft>
                <a:spcPts val="800"/>
              </a:spcAft>
            </a:pPr>
            <a:r>
              <a:rPr lang="en-US" sz="900" b="1" kern="100" dirty="0">
                <a:effectLst/>
                <a:latin typeface="Aptos" panose="020B0004020202020204" pitchFamily="34" charset="0"/>
                <a:ea typeface="Aptos" panose="020B0004020202020204" pitchFamily="34" charset="0"/>
                <a:cs typeface="Arial" panose="020B0604020202020204" pitchFamily="34" charset="0"/>
              </a:rPr>
              <a:t>Jones JT, Haegeman A, </a:t>
            </a:r>
            <a:r>
              <a:rPr lang="en-US" sz="900" b="1" kern="100" dirty="0" err="1">
                <a:effectLst/>
                <a:latin typeface="Aptos" panose="020B0004020202020204" pitchFamily="34" charset="0"/>
                <a:ea typeface="Aptos" panose="020B0004020202020204" pitchFamily="34" charset="0"/>
                <a:cs typeface="Arial" panose="020B0604020202020204" pitchFamily="34" charset="0"/>
              </a:rPr>
              <a:t>Danchin</a:t>
            </a:r>
            <a:r>
              <a:rPr lang="en-US" sz="900" b="1" kern="100" dirty="0">
                <a:effectLst/>
                <a:latin typeface="Aptos" panose="020B0004020202020204" pitchFamily="34" charset="0"/>
                <a:ea typeface="Aptos" panose="020B0004020202020204" pitchFamily="34" charset="0"/>
                <a:cs typeface="Arial" panose="020B0604020202020204" pitchFamily="34" charset="0"/>
              </a:rPr>
              <a:t> EGJ, Gaur HS, </a:t>
            </a:r>
            <a:r>
              <a:rPr lang="en-US" sz="900" b="1" kern="100" dirty="0" err="1">
                <a:effectLst/>
                <a:latin typeface="Aptos" panose="020B0004020202020204" pitchFamily="34" charset="0"/>
                <a:ea typeface="Aptos" panose="020B0004020202020204" pitchFamily="34" charset="0"/>
                <a:cs typeface="Arial" panose="020B0604020202020204" pitchFamily="34" charset="0"/>
              </a:rPr>
              <a:t>Helder</a:t>
            </a:r>
            <a:r>
              <a:rPr lang="en-US" sz="900" b="1" kern="100" dirty="0">
                <a:effectLst/>
                <a:latin typeface="Aptos" panose="020B0004020202020204" pitchFamily="34" charset="0"/>
                <a:ea typeface="Aptos" panose="020B0004020202020204" pitchFamily="34" charset="0"/>
                <a:cs typeface="Arial" panose="020B0604020202020204" pitchFamily="34" charset="0"/>
              </a:rPr>
              <a:t> J, Jones MGK, Kikuchi T, Manzanilla-López R, </a:t>
            </a:r>
            <a:r>
              <a:rPr lang="en-US" sz="900" b="1" kern="100" dirty="0" err="1">
                <a:effectLst/>
                <a:latin typeface="Aptos" panose="020B0004020202020204" pitchFamily="34" charset="0"/>
                <a:ea typeface="Aptos" panose="020B0004020202020204" pitchFamily="34" charset="0"/>
                <a:cs typeface="Arial" panose="020B0604020202020204" pitchFamily="34" charset="0"/>
              </a:rPr>
              <a:t>Palomares-Rius</a:t>
            </a:r>
            <a:r>
              <a:rPr lang="en-US" sz="900" b="1" kern="100" dirty="0">
                <a:effectLst/>
                <a:latin typeface="Aptos" panose="020B0004020202020204" pitchFamily="34" charset="0"/>
                <a:ea typeface="Aptos" panose="020B0004020202020204" pitchFamily="34" charset="0"/>
                <a:cs typeface="Arial" panose="020B0604020202020204" pitchFamily="34" charset="0"/>
              </a:rPr>
              <a:t> JE, </a:t>
            </a:r>
            <a:r>
              <a:rPr lang="en-US" sz="900" b="1" kern="100" dirty="0" err="1">
                <a:effectLst/>
                <a:latin typeface="Aptos" panose="020B0004020202020204" pitchFamily="34" charset="0"/>
                <a:ea typeface="Aptos" panose="020B0004020202020204" pitchFamily="34" charset="0"/>
                <a:cs typeface="Arial" panose="020B0604020202020204" pitchFamily="34" charset="0"/>
              </a:rPr>
              <a:t>Wesemael</a:t>
            </a:r>
            <a:r>
              <a:rPr lang="en-US" sz="900" b="1" kern="100" dirty="0">
                <a:effectLst/>
                <a:latin typeface="Aptos" panose="020B0004020202020204" pitchFamily="34" charset="0"/>
                <a:ea typeface="Aptos" panose="020B0004020202020204" pitchFamily="34" charset="0"/>
                <a:cs typeface="Arial" panose="020B0604020202020204" pitchFamily="34" charset="0"/>
              </a:rPr>
              <a:t> WML, et al.</a:t>
            </a:r>
            <a:r>
              <a:rPr lang="en-US" sz="900" kern="100" dirty="0">
                <a:effectLst/>
                <a:latin typeface="Aptos" panose="020B0004020202020204" pitchFamily="34" charset="0"/>
                <a:ea typeface="Aptos" panose="020B0004020202020204" pitchFamily="34" charset="0"/>
                <a:cs typeface="Arial" panose="020B0604020202020204" pitchFamily="34" charset="0"/>
              </a:rPr>
              <a:t> Top 10 Plant-Parasitic Nematodes in Molecular Plant Pathology. Molecular Plant Pathology. 2013:</a:t>
            </a:r>
            <a:r>
              <a:rPr lang="en-US" sz="900" b="1" kern="100" dirty="0">
                <a:effectLst/>
                <a:latin typeface="Aptos" panose="020B0004020202020204" pitchFamily="34" charset="0"/>
                <a:ea typeface="Aptos" panose="020B0004020202020204" pitchFamily="34" charset="0"/>
                <a:cs typeface="Arial" panose="020B0604020202020204" pitchFamily="34" charset="0"/>
              </a:rPr>
              <a:t>14</a:t>
            </a:r>
            <a:r>
              <a:rPr lang="en-US" sz="900" kern="100" dirty="0">
                <a:effectLst/>
                <a:latin typeface="Aptos" panose="020B0004020202020204" pitchFamily="34" charset="0"/>
                <a:ea typeface="Aptos" panose="020B0004020202020204" pitchFamily="34" charset="0"/>
                <a:cs typeface="Arial" panose="020B0604020202020204" pitchFamily="34" charset="0"/>
              </a:rPr>
              <a:t>(9):946–961. https://doi.org/10.1111/mpp.12057</a:t>
            </a:r>
          </a:p>
          <a:p>
            <a:pPr marL="0" marR="0">
              <a:lnSpc>
                <a:spcPct val="107000"/>
              </a:lnSpc>
              <a:spcBef>
                <a:spcPts val="0"/>
              </a:spcBef>
              <a:spcAft>
                <a:spcPts val="800"/>
              </a:spcAft>
            </a:pPr>
            <a:r>
              <a:rPr lang="en-US" sz="900" b="1" kern="100" dirty="0">
                <a:effectLst/>
                <a:latin typeface="Aptos" panose="020B0004020202020204" pitchFamily="34" charset="0"/>
                <a:ea typeface="Aptos" panose="020B0004020202020204" pitchFamily="34" charset="0"/>
                <a:cs typeface="Arial" panose="020B0604020202020204" pitchFamily="34" charset="0"/>
              </a:rPr>
              <a:t>Jones P, Binns D, Chang H-Y, Fraser M, Li W, </a:t>
            </a:r>
            <a:r>
              <a:rPr lang="en-US" sz="900" b="1" kern="100" dirty="0" err="1">
                <a:effectLst/>
                <a:latin typeface="Aptos" panose="020B0004020202020204" pitchFamily="34" charset="0"/>
                <a:ea typeface="Aptos" panose="020B0004020202020204" pitchFamily="34" charset="0"/>
                <a:cs typeface="Arial" panose="020B0604020202020204" pitchFamily="34" charset="0"/>
              </a:rPr>
              <a:t>McAnulla</a:t>
            </a:r>
            <a:r>
              <a:rPr lang="en-US" sz="900" b="1" kern="100" dirty="0">
                <a:effectLst/>
                <a:latin typeface="Aptos" panose="020B0004020202020204" pitchFamily="34" charset="0"/>
                <a:ea typeface="Aptos" panose="020B0004020202020204" pitchFamily="34" charset="0"/>
                <a:cs typeface="Arial" panose="020B0604020202020204" pitchFamily="34" charset="0"/>
              </a:rPr>
              <a:t> C, McWilliam H, Maslen J, Mitchell A, Nuka G, et al.</a:t>
            </a:r>
            <a:r>
              <a:rPr lang="en-US" sz="900" kern="100" dirty="0">
                <a:effectLst/>
                <a:latin typeface="Aptos" panose="020B0004020202020204" pitchFamily="34" charset="0"/>
                <a:ea typeface="Aptos" panose="020B0004020202020204" pitchFamily="34" charset="0"/>
                <a:cs typeface="Arial" panose="020B0604020202020204" pitchFamily="34" charset="0"/>
              </a:rPr>
              <a:t> </a:t>
            </a:r>
            <a:r>
              <a:rPr lang="en-US" sz="900" kern="100" dirty="0" err="1">
                <a:effectLst/>
                <a:latin typeface="Aptos" panose="020B0004020202020204" pitchFamily="34" charset="0"/>
                <a:ea typeface="Aptos" panose="020B0004020202020204" pitchFamily="34" charset="0"/>
                <a:cs typeface="Arial" panose="020B0604020202020204" pitchFamily="34" charset="0"/>
              </a:rPr>
              <a:t>InterProScan</a:t>
            </a:r>
            <a:r>
              <a:rPr lang="en-US" sz="900" kern="100" dirty="0">
                <a:effectLst/>
                <a:latin typeface="Aptos" panose="020B0004020202020204" pitchFamily="34" charset="0"/>
                <a:ea typeface="Aptos" panose="020B0004020202020204" pitchFamily="34" charset="0"/>
                <a:cs typeface="Arial" panose="020B0604020202020204" pitchFamily="34" charset="0"/>
              </a:rPr>
              <a:t> 5: genome-scale protein function classification. Bioinformatics. 2014:</a:t>
            </a:r>
            <a:r>
              <a:rPr lang="en-US" sz="900" b="1" kern="100" dirty="0">
                <a:effectLst/>
                <a:latin typeface="Aptos" panose="020B0004020202020204" pitchFamily="34" charset="0"/>
                <a:ea typeface="Aptos" panose="020B0004020202020204" pitchFamily="34" charset="0"/>
                <a:cs typeface="Arial" panose="020B0604020202020204" pitchFamily="34" charset="0"/>
              </a:rPr>
              <a:t>30</a:t>
            </a:r>
            <a:r>
              <a:rPr lang="en-US" sz="900" kern="100" dirty="0">
                <a:effectLst/>
                <a:latin typeface="Aptos" panose="020B0004020202020204" pitchFamily="34" charset="0"/>
                <a:ea typeface="Aptos" panose="020B0004020202020204" pitchFamily="34" charset="0"/>
                <a:cs typeface="Arial" panose="020B0604020202020204" pitchFamily="34" charset="0"/>
              </a:rPr>
              <a:t>(9):1236–1240. https://doi.org/10.1093/bioinformatics/btu031</a:t>
            </a:r>
          </a:p>
          <a:p>
            <a:pPr marL="0" marR="0">
              <a:lnSpc>
                <a:spcPct val="107000"/>
              </a:lnSpc>
              <a:spcBef>
                <a:spcPts val="0"/>
              </a:spcBef>
              <a:spcAft>
                <a:spcPts val="800"/>
              </a:spcAft>
            </a:pPr>
            <a:r>
              <a:rPr lang="en-US" sz="900" b="1" kern="100" dirty="0">
                <a:effectLst/>
                <a:latin typeface="Aptos" panose="020B0004020202020204" pitchFamily="34" charset="0"/>
                <a:ea typeface="Aptos" panose="020B0004020202020204" pitchFamily="34" charset="0"/>
                <a:cs typeface="Arial" panose="020B0604020202020204" pitchFamily="34" charset="0"/>
              </a:rPr>
              <a:t>Kikuchi T, Eves-van den Akker S, and Jones JT</a:t>
            </a:r>
            <a:r>
              <a:rPr lang="en-US" sz="900" kern="100" dirty="0">
                <a:effectLst/>
                <a:latin typeface="Aptos" panose="020B0004020202020204" pitchFamily="34" charset="0"/>
                <a:ea typeface="Aptos" panose="020B0004020202020204" pitchFamily="34" charset="0"/>
                <a:cs typeface="Arial" panose="020B0604020202020204" pitchFamily="34" charset="0"/>
              </a:rPr>
              <a:t>. Genome Evolution of Plant-Parasitic Nematodes. Annual Review of Phytopathology. 2017:</a:t>
            </a:r>
            <a:r>
              <a:rPr lang="en-US" sz="900" b="1" kern="100" dirty="0">
                <a:effectLst/>
                <a:latin typeface="Aptos" panose="020B0004020202020204" pitchFamily="34" charset="0"/>
                <a:ea typeface="Aptos" panose="020B0004020202020204" pitchFamily="34" charset="0"/>
                <a:cs typeface="Arial" panose="020B0604020202020204" pitchFamily="34" charset="0"/>
              </a:rPr>
              <a:t>55</a:t>
            </a:r>
            <a:r>
              <a:rPr lang="en-US" sz="900" kern="100" dirty="0">
                <a:effectLst/>
                <a:latin typeface="Aptos" panose="020B0004020202020204" pitchFamily="34" charset="0"/>
                <a:ea typeface="Aptos" panose="020B0004020202020204" pitchFamily="34" charset="0"/>
                <a:cs typeface="Arial" panose="020B0604020202020204" pitchFamily="34" charset="0"/>
              </a:rPr>
              <a:t>(1):333–354. https://doi.org/10.1146/annurev-phyto-080516-035434</a:t>
            </a:r>
          </a:p>
          <a:p>
            <a:pPr marL="0" marR="0">
              <a:lnSpc>
                <a:spcPct val="107000"/>
              </a:lnSpc>
              <a:spcBef>
                <a:spcPts val="0"/>
              </a:spcBef>
              <a:spcAft>
                <a:spcPts val="800"/>
              </a:spcAft>
            </a:pPr>
            <a:r>
              <a:rPr lang="en-US" sz="900" b="1" kern="100" dirty="0">
                <a:effectLst/>
                <a:latin typeface="Aptos" panose="020B0004020202020204" pitchFamily="34" charset="0"/>
                <a:ea typeface="Aptos" panose="020B0004020202020204" pitchFamily="34" charset="0"/>
                <a:cs typeface="Arial" panose="020B0604020202020204" pitchFamily="34" charset="0"/>
              </a:rPr>
              <a:t>Mendoza-de Gives P</a:t>
            </a:r>
            <a:r>
              <a:rPr lang="en-US" sz="900" kern="100" dirty="0">
                <a:effectLst/>
                <a:latin typeface="Aptos" panose="020B0004020202020204" pitchFamily="34" charset="0"/>
                <a:ea typeface="Aptos" panose="020B0004020202020204" pitchFamily="34" charset="0"/>
                <a:cs typeface="Arial" panose="020B0604020202020204" pitchFamily="34" charset="0"/>
              </a:rPr>
              <a:t>. Soil-Borne Nematodes: Impact in Agriculture and Livestock and Sustainable Strategies of Prevention and Control with Special Reference to the Use of Nematode Natural Enemies. Pathogens. 2022:</a:t>
            </a:r>
            <a:r>
              <a:rPr lang="en-US" sz="900" b="1" kern="100" dirty="0">
                <a:effectLst/>
                <a:latin typeface="Aptos" panose="020B0004020202020204" pitchFamily="34" charset="0"/>
                <a:ea typeface="Aptos" panose="020B0004020202020204" pitchFamily="34" charset="0"/>
                <a:cs typeface="Arial" panose="020B0604020202020204" pitchFamily="34" charset="0"/>
              </a:rPr>
              <a:t>11</a:t>
            </a:r>
            <a:r>
              <a:rPr lang="en-US" sz="900" kern="100" dirty="0">
                <a:effectLst/>
                <a:latin typeface="Aptos" panose="020B0004020202020204" pitchFamily="34" charset="0"/>
                <a:ea typeface="Aptos" panose="020B0004020202020204" pitchFamily="34" charset="0"/>
                <a:cs typeface="Arial" panose="020B0604020202020204" pitchFamily="34" charset="0"/>
              </a:rPr>
              <a:t>(6):640. https://doi.org/10.3390/pathogens11060640</a:t>
            </a:r>
          </a:p>
          <a:p>
            <a:pPr marL="0" marR="0">
              <a:lnSpc>
                <a:spcPct val="107000"/>
              </a:lnSpc>
              <a:spcBef>
                <a:spcPts val="0"/>
              </a:spcBef>
              <a:spcAft>
                <a:spcPts val="800"/>
              </a:spcAft>
            </a:pPr>
            <a:r>
              <a:rPr lang="en-US" sz="900" b="1" kern="100" dirty="0" err="1">
                <a:effectLst/>
                <a:latin typeface="Aptos" panose="020B0004020202020204" pitchFamily="34" charset="0"/>
                <a:ea typeface="Aptos" panose="020B0004020202020204" pitchFamily="34" charset="0"/>
                <a:cs typeface="Arial" panose="020B0604020202020204" pitchFamily="34" charset="0"/>
              </a:rPr>
              <a:t>Mitreva</a:t>
            </a:r>
            <a:r>
              <a:rPr lang="en-US" sz="900" b="1" kern="100" dirty="0">
                <a:effectLst/>
                <a:latin typeface="Aptos" panose="020B0004020202020204" pitchFamily="34" charset="0"/>
                <a:ea typeface="Aptos" panose="020B0004020202020204" pitchFamily="34" charset="0"/>
                <a:cs typeface="Arial" panose="020B0604020202020204" pitchFamily="34" charset="0"/>
              </a:rPr>
              <a:t> M, </a:t>
            </a:r>
            <a:r>
              <a:rPr lang="en-US" sz="900" b="1" kern="100" dirty="0" err="1">
                <a:effectLst/>
                <a:latin typeface="Aptos" panose="020B0004020202020204" pitchFamily="34" charset="0"/>
                <a:ea typeface="Aptos" panose="020B0004020202020204" pitchFamily="34" charset="0"/>
                <a:cs typeface="Arial" panose="020B0604020202020204" pitchFamily="34" charset="0"/>
              </a:rPr>
              <a:t>Smant</a:t>
            </a:r>
            <a:r>
              <a:rPr lang="en-US" sz="900" b="1" kern="100" dirty="0">
                <a:effectLst/>
                <a:latin typeface="Aptos" panose="020B0004020202020204" pitchFamily="34" charset="0"/>
                <a:ea typeface="Aptos" panose="020B0004020202020204" pitchFamily="34" charset="0"/>
                <a:cs typeface="Arial" panose="020B0604020202020204" pitchFamily="34" charset="0"/>
              </a:rPr>
              <a:t> G, and </a:t>
            </a:r>
            <a:r>
              <a:rPr lang="en-US" sz="900" b="1" kern="100" dirty="0" err="1">
                <a:effectLst/>
                <a:latin typeface="Aptos" panose="020B0004020202020204" pitchFamily="34" charset="0"/>
                <a:ea typeface="Aptos" panose="020B0004020202020204" pitchFamily="34" charset="0"/>
                <a:cs typeface="Arial" panose="020B0604020202020204" pitchFamily="34" charset="0"/>
              </a:rPr>
              <a:t>Helder</a:t>
            </a:r>
            <a:r>
              <a:rPr lang="en-US" sz="900" b="1" kern="100" dirty="0">
                <a:effectLst/>
                <a:latin typeface="Aptos" panose="020B0004020202020204" pitchFamily="34" charset="0"/>
                <a:ea typeface="Aptos" panose="020B0004020202020204" pitchFamily="34" charset="0"/>
                <a:cs typeface="Arial" panose="020B0604020202020204" pitchFamily="34" charset="0"/>
              </a:rPr>
              <a:t> J</a:t>
            </a:r>
            <a:r>
              <a:rPr lang="en-US" sz="900" kern="100" dirty="0">
                <a:effectLst/>
                <a:latin typeface="Aptos" panose="020B0004020202020204" pitchFamily="34" charset="0"/>
                <a:ea typeface="Aptos" panose="020B0004020202020204" pitchFamily="34" charset="0"/>
                <a:cs typeface="Arial" panose="020B0604020202020204" pitchFamily="34" charset="0"/>
              </a:rPr>
              <a:t>. Role of Horizontal </a:t>
            </a:r>
            <a:r>
              <a:rPr lang="en-US" sz="900" kern="100" dirty="0" err="1">
                <a:effectLst/>
                <a:latin typeface="Aptos" panose="020B0004020202020204" pitchFamily="34" charset="0"/>
                <a:ea typeface="Aptos" panose="020B0004020202020204" pitchFamily="34" charset="0"/>
                <a:cs typeface="Arial" panose="020B0604020202020204" pitchFamily="34" charset="0"/>
              </a:rPr>
              <a:t>Fene</a:t>
            </a:r>
            <a:r>
              <a:rPr lang="en-US" sz="900" kern="100" dirty="0">
                <a:effectLst/>
                <a:latin typeface="Aptos" panose="020B0004020202020204" pitchFamily="34" charset="0"/>
                <a:ea typeface="Aptos" panose="020B0004020202020204" pitchFamily="34" charset="0"/>
                <a:cs typeface="Arial" panose="020B0604020202020204" pitchFamily="34" charset="0"/>
              </a:rPr>
              <a:t> Transfer in the Evolution of Plant Parasitism Among Nematodes. Methods Mol Biol. 2009:</a:t>
            </a:r>
            <a:r>
              <a:rPr lang="en-US" sz="900" b="1" kern="100" dirty="0">
                <a:effectLst/>
                <a:latin typeface="Aptos" panose="020B0004020202020204" pitchFamily="34" charset="0"/>
                <a:ea typeface="Aptos" panose="020B0004020202020204" pitchFamily="34" charset="0"/>
                <a:cs typeface="Arial" panose="020B0604020202020204" pitchFamily="34" charset="0"/>
              </a:rPr>
              <a:t>532</a:t>
            </a:r>
            <a:r>
              <a:rPr lang="en-US" sz="900" kern="100" dirty="0">
                <a:effectLst/>
                <a:latin typeface="Aptos" panose="020B0004020202020204" pitchFamily="34" charset="0"/>
                <a:ea typeface="Aptos" panose="020B0004020202020204" pitchFamily="34" charset="0"/>
                <a:cs typeface="Arial" panose="020B0604020202020204" pitchFamily="34" charset="0"/>
              </a:rPr>
              <a:t>:517–535. https://doi.org/10.1007/978-1-60327-853-9_30</a:t>
            </a:r>
          </a:p>
          <a:p>
            <a:pPr marL="0" marR="0">
              <a:lnSpc>
                <a:spcPct val="107000"/>
              </a:lnSpc>
              <a:spcBef>
                <a:spcPts val="0"/>
              </a:spcBef>
              <a:spcAft>
                <a:spcPts val="800"/>
              </a:spcAft>
            </a:pPr>
            <a:r>
              <a:rPr lang="en-US" sz="900" b="1" kern="100" dirty="0">
                <a:effectLst/>
                <a:latin typeface="Aptos" panose="020B0004020202020204" pitchFamily="34" charset="0"/>
                <a:ea typeface="Aptos" panose="020B0004020202020204" pitchFamily="34" charset="0"/>
                <a:cs typeface="Arial" panose="020B0604020202020204" pitchFamily="34" charset="0"/>
              </a:rPr>
              <a:t>Nicol JM, Turner SJ, Coyne DL, </a:t>
            </a:r>
            <a:r>
              <a:rPr lang="en-US" sz="900" b="1" kern="100" dirty="0" err="1">
                <a:effectLst/>
                <a:latin typeface="Aptos" panose="020B0004020202020204" pitchFamily="34" charset="0"/>
                <a:ea typeface="Aptos" panose="020B0004020202020204" pitchFamily="34" charset="0"/>
                <a:cs typeface="Arial" panose="020B0604020202020204" pitchFamily="34" charset="0"/>
              </a:rPr>
              <a:t>Nijs</a:t>
            </a:r>
            <a:r>
              <a:rPr lang="en-US" sz="900" b="1" kern="100" dirty="0">
                <a:effectLst/>
                <a:latin typeface="Aptos" panose="020B0004020202020204" pitchFamily="34" charset="0"/>
                <a:ea typeface="Aptos" panose="020B0004020202020204" pitchFamily="34" charset="0"/>
                <a:cs typeface="Arial" panose="020B0604020202020204" pitchFamily="34" charset="0"/>
              </a:rPr>
              <a:t> L den, </a:t>
            </a:r>
            <a:r>
              <a:rPr lang="en-US" sz="900" b="1" kern="100" dirty="0" err="1">
                <a:effectLst/>
                <a:latin typeface="Aptos" panose="020B0004020202020204" pitchFamily="34" charset="0"/>
                <a:ea typeface="Aptos" panose="020B0004020202020204" pitchFamily="34" charset="0"/>
                <a:cs typeface="Arial" panose="020B0604020202020204" pitchFamily="34" charset="0"/>
              </a:rPr>
              <a:t>Hockland</a:t>
            </a:r>
            <a:r>
              <a:rPr lang="en-US" sz="900" b="1" kern="100" dirty="0">
                <a:effectLst/>
                <a:latin typeface="Aptos" panose="020B0004020202020204" pitchFamily="34" charset="0"/>
                <a:ea typeface="Aptos" panose="020B0004020202020204" pitchFamily="34" charset="0"/>
                <a:cs typeface="Arial" panose="020B0604020202020204" pitchFamily="34" charset="0"/>
              </a:rPr>
              <a:t> S, and </a:t>
            </a:r>
            <a:r>
              <a:rPr lang="en-US" sz="900" b="1" kern="100" dirty="0" err="1">
                <a:effectLst/>
                <a:latin typeface="Aptos" panose="020B0004020202020204" pitchFamily="34" charset="0"/>
                <a:ea typeface="Aptos" panose="020B0004020202020204" pitchFamily="34" charset="0"/>
                <a:cs typeface="Arial" panose="020B0604020202020204" pitchFamily="34" charset="0"/>
              </a:rPr>
              <a:t>Maafi</a:t>
            </a:r>
            <a:r>
              <a:rPr lang="en-US" sz="900" b="1" kern="100" dirty="0">
                <a:effectLst/>
                <a:latin typeface="Aptos" panose="020B0004020202020204" pitchFamily="34" charset="0"/>
                <a:ea typeface="Aptos" panose="020B0004020202020204" pitchFamily="34" charset="0"/>
                <a:cs typeface="Arial" panose="020B0604020202020204" pitchFamily="34" charset="0"/>
              </a:rPr>
              <a:t> ZT</a:t>
            </a:r>
            <a:r>
              <a:rPr lang="en-US" sz="900" kern="100" dirty="0">
                <a:effectLst/>
                <a:latin typeface="Aptos" panose="020B0004020202020204" pitchFamily="34" charset="0"/>
                <a:ea typeface="Aptos" panose="020B0004020202020204" pitchFamily="34" charset="0"/>
                <a:cs typeface="Arial" panose="020B0604020202020204" pitchFamily="34" charset="0"/>
              </a:rPr>
              <a:t>. Current Nematode Threats to World Agriculture. . In. Genomics and Molecular Genetics of Plant-Nematode Interactions, J Jones, G </a:t>
            </a:r>
            <a:r>
              <a:rPr lang="en-US" sz="900" kern="100" dirty="0" err="1">
                <a:effectLst/>
                <a:latin typeface="Aptos" panose="020B0004020202020204" pitchFamily="34" charset="0"/>
                <a:ea typeface="Aptos" panose="020B0004020202020204" pitchFamily="34" charset="0"/>
                <a:cs typeface="Arial" panose="020B0604020202020204" pitchFamily="34" charset="0"/>
              </a:rPr>
              <a:t>Gheysen</a:t>
            </a:r>
            <a:r>
              <a:rPr lang="en-US" sz="900" kern="100" dirty="0">
                <a:effectLst/>
                <a:latin typeface="Aptos" panose="020B0004020202020204" pitchFamily="34" charset="0"/>
                <a:ea typeface="Aptos" panose="020B0004020202020204" pitchFamily="34" charset="0"/>
                <a:cs typeface="Arial" panose="020B0604020202020204" pitchFamily="34" charset="0"/>
              </a:rPr>
              <a:t>, and C </a:t>
            </a:r>
            <a:r>
              <a:rPr lang="en-US" sz="900" kern="100" dirty="0" err="1">
                <a:effectLst/>
                <a:latin typeface="Aptos" panose="020B0004020202020204" pitchFamily="34" charset="0"/>
                <a:ea typeface="Aptos" panose="020B0004020202020204" pitchFamily="34" charset="0"/>
                <a:cs typeface="Arial" panose="020B0604020202020204" pitchFamily="34" charset="0"/>
              </a:rPr>
              <a:t>Fenoll</a:t>
            </a:r>
            <a:r>
              <a:rPr lang="en-US" sz="900" kern="100" dirty="0">
                <a:effectLst/>
                <a:latin typeface="Aptos" panose="020B0004020202020204" pitchFamily="34" charset="0"/>
                <a:ea typeface="Aptos" panose="020B0004020202020204" pitchFamily="34" charset="0"/>
                <a:cs typeface="Arial" panose="020B0604020202020204" pitchFamily="34" charset="0"/>
              </a:rPr>
              <a:t>, eds. (Springer Netherlands: Dordrecht), pp. 21–43. https://doi.org/10.1007/978-94-007-0434-3_2</a:t>
            </a:r>
          </a:p>
        </p:txBody>
      </p:sp>
    </p:spTree>
    <p:extLst>
      <p:ext uri="{BB962C8B-B14F-4D97-AF65-F5344CB8AC3E}">
        <p14:creationId xmlns:p14="http://schemas.microsoft.com/office/powerpoint/2010/main" val="23771744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91EA1-18D9-BDD6-91F5-2D8D80A4C23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054FCA9-2428-4B15-EDC9-DDBD21506A00}"/>
              </a:ext>
            </a:extLst>
          </p:cNvPr>
          <p:cNvSpPr>
            <a:spLocks noGrp="1"/>
          </p:cNvSpPr>
          <p:nvPr>
            <p:ph idx="1"/>
          </p:nvPr>
        </p:nvSpPr>
        <p:spPr/>
        <p:txBody>
          <a:bodyPr>
            <a:normAutofit/>
          </a:bodyPr>
          <a:lstStyle/>
          <a:p>
            <a:pPr marL="0" indent="0" algn="ctr">
              <a:buNone/>
            </a:pPr>
            <a:endParaRPr lang="en-US" sz="4400" dirty="0"/>
          </a:p>
          <a:p>
            <a:pPr marL="0" indent="0" algn="ctr">
              <a:buNone/>
            </a:pPr>
            <a:endParaRPr lang="en-US" sz="4400" dirty="0"/>
          </a:p>
          <a:p>
            <a:pPr marL="0" indent="0" algn="ctr">
              <a:buNone/>
            </a:pPr>
            <a:r>
              <a:rPr lang="en-US" sz="4400" b="1" dirty="0">
                <a:solidFill>
                  <a:schemeClr val="accent4">
                    <a:lumMod val="50000"/>
                  </a:schemeClr>
                </a:solidFill>
              </a:rPr>
              <a:t>Thank you!</a:t>
            </a:r>
          </a:p>
        </p:txBody>
      </p:sp>
    </p:spTree>
    <p:extLst>
      <p:ext uri="{BB962C8B-B14F-4D97-AF65-F5344CB8AC3E}">
        <p14:creationId xmlns:p14="http://schemas.microsoft.com/office/powerpoint/2010/main" val="39973227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212C2-F374-9267-8CC7-C83D5B970B99}"/>
              </a:ext>
            </a:extLst>
          </p:cNvPr>
          <p:cNvSpPr>
            <a:spLocks noGrp="1"/>
          </p:cNvSpPr>
          <p:nvPr>
            <p:ph type="title"/>
          </p:nvPr>
        </p:nvSpPr>
        <p:spPr>
          <a:xfrm>
            <a:off x="944414" y="365126"/>
            <a:ext cx="10657035" cy="730250"/>
          </a:xfrm>
        </p:spPr>
        <p:txBody>
          <a:bodyPr>
            <a:normAutofit/>
          </a:bodyPr>
          <a:lstStyle/>
          <a:p>
            <a:pPr algn="ctr"/>
            <a:r>
              <a:rPr lang="en-US" sz="3200" b="1" dirty="0">
                <a:solidFill>
                  <a:schemeClr val="accent1"/>
                </a:solidFill>
              </a:rPr>
              <a:t>The phylum Nematoda is very diverse group </a:t>
            </a:r>
          </a:p>
        </p:txBody>
      </p:sp>
      <p:pic>
        <p:nvPicPr>
          <p:cNvPr id="1026" name="Picture 2">
            <a:extLst>
              <a:ext uri="{FF2B5EF4-FFF2-40B4-BE49-F238E27FC236}">
                <a16:creationId xmlns:a16="http://schemas.microsoft.com/office/drawing/2014/main" id="{5721BA61-7991-42A9-BD16-7A83A6C4F3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3819" y="1437274"/>
            <a:ext cx="3540847" cy="199172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31EA9B95-0E19-4101-8E1E-6AF78CD026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8324" y="3770898"/>
            <a:ext cx="2591835" cy="286507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99C0E9DA-2216-4DAD-8106-F30653A9515E}"/>
              </a:ext>
            </a:extLst>
          </p:cNvPr>
          <p:cNvSpPr txBox="1"/>
          <p:nvPr/>
        </p:nvSpPr>
        <p:spPr>
          <a:xfrm>
            <a:off x="7290159" y="6539952"/>
            <a:ext cx="2213064" cy="276999"/>
          </a:xfrm>
          <a:prstGeom prst="rect">
            <a:avLst/>
          </a:prstGeom>
          <a:noFill/>
        </p:spPr>
        <p:txBody>
          <a:bodyPr wrap="square">
            <a:spAutoFit/>
          </a:bodyPr>
          <a:lstStyle/>
          <a:p>
            <a:r>
              <a:rPr lang="en-US" sz="1200" dirty="0"/>
              <a:t>https://nematode.unl.edu/</a:t>
            </a:r>
          </a:p>
        </p:txBody>
      </p:sp>
      <p:sp>
        <p:nvSpPr>
          <p:cNvPr id="11" name="TextBox 10">
            <a:extLst>
              <a:ext uri="{FF2B5EF4-FFF2-40B4-BE49-F238E27FC236}">
                <a16:creationId xmlns:a16="http://schemas.microsoft.com/office/drawing/2014/main" id="{F17C3D08-442A-475E-88DA-A39F38498A99}"/>
              </a:ext>
            </a:extLst>
          </p:cNvPr>
          <p:cNvSpPr txBox="1"/>
          <p:nvPr/>
        </p:nvSpPr>
        <p:spPr>
          <a:xfrm>
            <a:off x="7290159" y="3451423"/>
            <a:ext cx="2213065" cy="276999"/>
          </a:xfrm>
          <a:prstGeom prst="rect">
            <a:avLst/>
          </a:prstGeom>
          <a:noFill/>
        </p:spPr>
        <p:txBody>
          <a:bodyPr wrap="square">
            <a:spAutoFit/>
          </a:bodyPr>
          <a:lstStyle/>
          <a:p>
            <a:r>
              <a:rPr lang="en-US" sz="1200" dirty="0"/>
              <a:t>https://microbiologynote.com/</a:t>
            </a:r>
          </a:p>
        </p:txBody>
      </p:sp>
      <p:sp>
        <p:nvSpPr>
          <p:cNvPr id="10" name="TextBox 9">
            <a:extLst>
              <a:ext uri="{FF2B5EF4-FFF2-40B4-BE49-F238E27FC236}">
                <a16:creationId xmlns:a16="http://schemas.microsoft.com/office/drawing/2014/main" id="{4F5129DC-792F-DB6F-91DF-CE4F36BEEFA4}"/>
              </a:ext>
            </a:extLst>
          </p:cNvPr>
          <p:cNvSpPr txBox="1"/>
          <p:nvPr/>
        </p:nvSpPr>
        <p:spPr>
          <a:xfrm>
            <a:off x="8022580" y="1673235"/>
            <a:ext cx="4102745" cy="1200329"/>
          </a:xfrm>
          <a:prstGeom prst="rect">
            <a:avLst/>
          </a:prstGeom>
          <a:noFill/>
        </p:spPr>
        <p:txBody>
          <a:bodyPr wrap="square">
            <a:spAutoFit/>
          </a:bodyPr>
          <a:lstStyle/>
          <a:p>
            <a:pPr algn="just"/>
            <a:r>
              <a:rPr lang="en-US" sz="1800" dirty="0">
                <a:effectLst/>
                <a:latin typeface="Aptos" panose="020B0004020202020204" pitchFamily="34" charset="0"/>
                <a:ea typeface="Aptos" panose="020B0004020202020204" pitchFamily="34" charset="0"/>
                <a:cs typeface="Arial" panose="020B0604020202020204" pitchFamily="34" charset="0"/>
              </a:rPr>
              <a:t>The phylum Nematoda is diverse group with over 29,000 described species and estimated more than 500,000 to 1,000,000 total species.</a:t>
            </a:r>
          </a:p>
        </p:txBody>
      </p:sp>
    </p:spTree>
    <p:extLst>
      <p:ext uri="{BB962C8B-B14F-4D97-AF65-F5344CB8AC3E}">
        <p14:creationId xmlns:p14="http://schemas.microsoft.com/office/powerpoint/2010/main" val="30239340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212C2-F374-9267-8CC7-C83D5B970B99}"/>
              </a:ext>
            </a:extLst>
          </p:cNvPr>
          <p:cNvSpPr>
            <a:spLocks noGrp="1"/>
          </p:cNvSpPr>
          <p:nvPr>
            <p:ph type="title"/>
          </p:nvPr>
        </p:nvSpPr>
        <p:spPr>
          <a:xfrm>
            <a:off x="838200" y="365126"/>
            <a:ext cx="10553700" cy="730250"/>
          </a:xfrm>
        </p:spPr>
        <p:txBody>
          <a:bodyPr>
            <a:noAutofit/>
          </a:bodyPr>
          <a:lstStyle/>
          <a:p>
            <a:pPr algn="ctr"/>
            <a:r>
              <a:rPr lang="en-US" sz="2800" b="1" dirty="0">
                <a:solidFill>
                  <a:schemeClr val="accent1"/>
                </a:solidFill>
              </a:rPr>
              <a:t>Plant parasitism has evolved multiple times in phylum Nematoda</a:t>
            </a:r>
          </a:p>
        </p:txBody>
      </p:sp>
      <p:sp>
        <p:nvSpPr>
          <p:cNvPr id="3" name="Content Placeholder 2">
            <a:extLst>
              <a:ext uri="{FF2B5EF4-FFF2-40B4-BE49-F238E27FC236}">
                <a16:creationId xmlns:a16="http://schemas.microsoft.com/office/drawing/2014/main" id="{D87BD847-9638-9BB3-7092-C3E81C9D3D25}"/>
              </a:ext>
            </a:extLst>
          </p:cNvPr>
          <p:cNvSpPr>
            <a:spLocks noGrp="1"/>
          </p:cNvSpPr>
          <p:nvPr>
            <p:ph idx="1"/>
          </p:nvPr>
        </p:nvSpPr>
        <p:spPr>
          <a:xfrm>
            <a:off x="1001357" y="3014365"/>
            <a:ext cx="2552974" cy="1087745"/>
          </a:xfrm>
        </p:spPr>
        <p:txBody>
          <a:bodyPr>
            <a:noAutofit/>
          </a:bodyPr>
          <a:lstStyle/>
          <a:p>
            <a:pPr marL="0" indent="0" algn="ctr">
              <a:buNone/>
            </a:pPr>
            <a:r>
              <a:rPr lang="en-US" sz="1800" b="0" i="0" u="none" strike="noStrike" baseline="0" dirty="0">
                <a:solidFill>
                  <a:srgbClr val="000000"/>
                </a:solidFill>
                <a:latin typeface="Calibri" panose="020F0502020204030204" pitchFamily="34" charset="0"/>
              </a:rPr>
              <a:t>Plant-parasitism is polyphyletic and has evolved independently in four major clades</a:t>
            </a:r>
            <a:r>
              <a:rPr lang="en-US" sz="1800" dirty="0">
                <a:solidFill>
                  <a:srgbClr val="000000"/>
                </a:solidFill>
                <a:latin typeface="Calibri" panose="020F0502020204030204" pitchFamily="34" charset="0"/>
              </a:rPr>
              <a:t>.</a:t>
            </a:r>
            <a:endParaRPr lang="en-US" sz="1800" dirty="0">
              <a:latin typeface="Aptos" panose="020B00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F8520532-B5EC-D858-6BA5-51ACCA42B740}"/>
              </a:ext>
            </a:extLst>
          </p:cNvPr>
          <p:cNvSpPr txBox="1"/>
          <p:nvPr/>
        </p:nvSpPr>
        <p:spPr>
          <a:xfrm>
            <a:off x="3739385" y="6442165"/>
            <a:ext cx="5062234" cy="261610"/>
          </a:xfrm>
          <a:prstGeom prst="rect">
            <a:avLst/>
          </a:prstGeom>
          <a:noFill/>
        </p:spPr>
        <p:txBody>
          <a:bodyPr wrap="square">
            <a:spAutoFit/>
          </a:bodyPr>
          <a:lstStyle/>
          <a:p>
            <a:pPr algn="ctr"/>
            <a:r>
              <a:rPr lang="en-US" sz="1100" dirty="0"/>
              <a:t>Figure 1: Phylogeny of Phylum Nematoda based on SSU rDNA sequence data. </a:t>
            </a:r>
          </a:p>
        </p:txBody>
      </p:sp>
      <p:pic>
        <p:nvPicPr>
          <p:cNvPr id="6" name="Picture 5" descr="A screenshot of a computer screen&#10;&#10;Description automatically generated">
            <a:extLst>
              <a:ext uri="{FF2B5EF4-FFF2-40B4-BE49-F238E27FC236}">
                <a16:creationId xmlns:a16="http://schemas.microsoft.com/office/drawing/2014/main" id="{3B59E2F5-25F4-4A16-891B-F2CB298F0649}"/>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91019" y="1158164"/>
            <a:ext cx="3748894" cy="5208086"/>
          </a:xfrm>
          <a:prstGeom prst="rect">
            <a:avLst/>
          </a:prstGeom>
          <a:noFill/>
          <a:ln>
            <a:noFill/>
          </a:ln>
        </p:spPr>
      </p:pic>
      <p:sp>
        <p:nvSpPr>
          <p:cNvPr id="5" name="Rectangle 4">
            <a:extLst>
              <a:ext uri="{FF2B5EF4-FFF2-40B4-BE49-F238E27FC236}">
                <a16:creationId xmlns:a16="http://schemas.microsoft.com/office/drawing/2014/main" id="{1CBDAB94-BA6F-47E4-B59A-D4304FF50FBB}"/>
              </a:ext>
            </a:extLst>
          </p:cNvPr>
          <p:cNvSpPr/>
          <p:nvPr/>
        </p:nvSpPr>
        <p:spPr>
          <a:xfrm>
            <a:off x="5563921" y="5610557"/>
            <a:ext cx="2360804" cy="520570"/>
          </a:xfrm>
          <a:prstGeom prst="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solidFill>
              </a:ln>
            </a:endParaRPr>
          </a:p>
        </p:txBody>
      </p:sp>
      <p:sp>
        <p:nvSpPr>
          <p:cNvPr id="8" name="Rectangle 7">
            <a:extLst>
              <a:ext uri="{FF2B5EF4-FFF2-40B4-BE49-F238E27FC236}">
                <a16:creationId xmlns:a16="http://schemas.microsoft.com/office/drawing/2014/main" id="{D3A61B74-CDE0-42BA-8A28-F751F4A28A90}"/>
              </a:ext>
            </a:extLst>
          </p:cNvPr>
          <p:cNvSpPr/>
          <p:nvPr/>
        </p:nvSpPr>
        <p:spPr>
          <a:xfrm>
            <a:off x="5563921" y="5052714"/>
            <a:ext cx="2360804" cy="520570"/>
          </a:xfrm>
          <a:prstGeom prst="rect">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solidFill>
              </a:ln>
            </a:endParaRPr>
          </a:p>
        </p:txBody>
      </p:sp>
      <p:sp>
        <p:nvSpPr>
          <p:cNvPr id="9" name="Rectangle 8">
            <a:extLst>
              <a:ext uri="{FF2B5EF4-FFF2-40B4-BE49-F238E27FC236}">
                <a16:creationId xmlns:a16="http://schemas.microsoft.com/office/drawing/2014/main" id="{1D540220-5B4E-4AE3-A6D5-CCA289E43938}"/>
              </a:ext>
            </a:extLst>
          </p:cNvPr>
          <p:cNvSpPr/>
          <p:nvPr/>
        </p:nvSpPr>
        <p:spPr>
          <a:xfrm>
            <a:off x="5785942" y="2109049"/>
            <a:ext cx="2138784" cy="569371"/>
          </a:xfrm>
          <a:prstGeom prst="rect">
            <a:avLst/>
          </a:prstGeom>
          <a:noFill/>
          <a:ln w="28575">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solidFill>
              </a:ln>
            </a:endParaRPr>
          </a:p>
        </p:txBody>
      </p:sp>
      <p:sp>
        <p:nvSpPr>
          <p:cNvPr id="10" name="Rectangle 9">
            <a:extLst>
              <a:ext uri="{FF2B5EF4-FFF2-40B4-BE49-F238E27FC236}">
                <a16:creationId xmlns:a16="http://schemas.microsoft.com/office/drawing/2014/main" id="{531C64B4-9135-491C-AB83-07D5A619F293}"/>
              </a:ext>
            </a:extLst>
          </p:cNvPr>
          <p:cNvSpPr/>
          <p:nvPr/>
        </p:nvSpPr>
        <p:spPr>
          <a:xfrm>
            <a:off x="5964875" y="1158164"/>
            <a:ext cx="1959850" cy="644694"/>
          </a:xfrm>
          <a:prstGeom prst="rect">
            <a:avLst/>
          </a:prstGeom>
          <a:noFill/>
          <a:ln w="28575">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accent1"/>
                </a:solidFill>
              </a:ln>
            </a:endParaRPr>
          </a:p>
        </p:txBody>
      </p:sp>
      <p:sp>
        <p:nvSpPr>
          <p:cNvPr id="12" name="TextBox 11">
            <a:extLst>
              <a:ext uri="{FF2B5EF4-FFF2-40B4-BE49-F238E27FC236}">
                <a16:creationId xmlns:a16="http://schemas.microsoft.com/office/drawing/2014/main" id="{07922338-7538-B7FC-4D5B-B844E407ECD4}"/>
              </a:ext>
            </a:extLst>
          </p:cNvPr>
          <p:cNvSpPr txBox="1"/>
          <p:nvPr/>
        </p:nvSpPr>
        <p:spPr>
          <a:xfrm>
            <a:off x="7513081" y="6239626"/>
            <a:ext cx="1504672" cy="253248"/>
          </a:xfrm>
          <a:prstGeom prst="rect">
            <a:avLst/>
          </a:prstGeom>
          <a:noFill/>
        </p:spPr>
        <p:txBody>
          <a:bodyPr wrap="square">
            <a:spAutoFit/>
          </a:bodyPr>
          <a:lstStyle/>
          <a:p>
            <a:r>
              <a:rPr lang="en-US" sz="1050" b="0" i="0" u="none" strike="noStrike" baseline="0" dirty="0">
                <a:solidFill>
                  <a:srgbClr val="000000"/>
                </a:solidFill>
              </a:rPr>
              <a:t>Quist et al. 2015 </a:t>
            </a:r>
            <a:endParaRPr lang="en-US" sz="1050" dirty="0"/>
          </a:p>
        </p:txBody>
      </p:sp>
      <p:sp>
        <p:nvSpPr>
          <p:cNvPr id="13" name="TextBox 12">
            <a:extLst>
              <a:ext uri="{FF2B5EF4-FFF2-40B4-BE49-F238E27FC236}">
                <a16:creationId xmlns:a16="http://schemas.microsoft.com/office/drawing/2014/main" id="{7C553A73-08CF-1EC1-10B8-6E3BE52E8A3F}"/>
              </a:ext>
            </a:extLst>
          </p:cNvPr>
          <p:cNvSpPr txBox="1"/>
          <p:nvPr/>
        </p:nvSpPr>
        <p:spPr>
          <a:xfrm>
            <a:off x="8265417" y="1203875"/>
            <a:ext cx="2342770" cy="415498"/>
          </a:xfrm>
          <a:prstGeom prst="rect">
            <a:avLst/>
          </a:prstGeom>
          <a:solidFill>
            <a:schemeClr val="accent2">
              <a:lumMod val="60000"/>
              <a:lumOff val="40000"/>
            </a:schemeClr>
          </a:solidFill>
        </p:spPr>
        <p:txBody>
          <a:bodyPr wrap="square" rtlCol="0">
            <a:spAutoFit/>
          </a:bodyPr>
          <a:lstStyle/>
          <a:p>
            <a:pPr algn="ctr"/>
            <a:r>
              <a:rPr lang="en-US" sz="1050" b="1" dirty="0"/>
              <a:t>Sedentary endoparasitic nematode are classified within clade 12</a:t>
            </a:r>
          </a:p>
        </p:txBody>
      </p:sp>
      <p:sp>
        <p:nvSpPr>
          <p:cNvPr id="17" name="Arrow: Down 16">
            <a:extLst>
              <a:ext uri="{FF2B5EF4-FFF2-40B4-BE49-F238E27FC236}">
                <a16:creationId xmlns:a16="http://schemas.microsoft.com/office/drawing/2014/main" id="{33D0DA74-2140-158B-4BC0-D58DE3F61F98}"/>
              </a:ext>
            </a:extLst>
          </p:cNvPr>
          <p:cNvSpPr/>
          <p:nvPr/>
        </p:nvSpPr>
        <p:spPr>
          <a:xfrm>
            <a:off x="9381986" y="1809165"/>
            <a:ext cx="305700" cy="617168"/>
          </a:xfrm>
          <a:prstGeom prst="downArrow">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1D958F08-A723-F7FC-0C16-58B76E287A8B}"/>
              </a:ext>
            </a:extLst>
          </p:cNvPr>
          <p:cNvSpPr txBox="1"/>
          <p:nvPr/>
        </p:nvSpPr>
        <p:spPr>
          <a:xfrm>
            <a:off x="8976602" y="2552700"/>
            <a:ext cx="1343025" cy="523220"/>
          </a:xfrm>
          <a:prstGeom prst="rect">
            <a:avLst/>
          </a:prstGeom>
          <a:noFill/>
        </p:spPr>
        <p:txBody>
          <a:bodyPr wrap="square" rtlCol="0">
            <a:spAutoFit/>
          </a:bodyPr>
          <a:lstStyle/>
          <a:p>
            <a:pPr algn="ctr"/>
            <a:r>
              <a:rPr lang="en-US" sz="1400" dirty="0"/>
              <a:t>Highly adapted parasites</a:t>
            </a:r>
          </a:p>
        </p:txBody>
      </p:sp>
      <p:pic>
        <p:nvPicPr>
          <p:cNvPr id="20" name="Picture 19" descr="A close-up of a red plant&#10;&#10;Description automatically generated">
            <a:extLst>
              <a:ext uri="{FF2B5EF4-FFF2-40B4-BE49-F238E27FC236}">
                <a16:creationId xmlns:a16="http://schemas.microsoft.com/office/drawing/2014/main" id="{4D4021FE-8671-BED3-51E1-CA75DF062224}"/>
              </a:ext>
            </a:extLst>
          </p:cNvPr>
          <p:cNvPicPr>
            <a:picLocks noChangeAspect="1"/>
          </p:cNvPicPr>
          <p:nvPr/>
        </p:nvPicPr>
        <p:blipFill rotWithShape="1">
          <a:blip r:embed="rId3">
            <a:extLst>
              <a:ext uri="{28A0092B-C50C-407E-A947-70E740481C1C}">
                <a14:useLocalDpi xmlns:a14="http://schemas.microsoft.com/office/drawing/2010/main" val="0"/>
              </a:ext>
            </a:extLst>
          </a:blip>
          <a:srcRect b="5073"/>
          <a:stretch/>
        </p:blipFill>
        <p:spPr>
          <a:xfrm>
            <a:off x="8801619" y="3728349"/>
            <a:ext cx="2858210" cy="2034914"/>
          </a:xfrm>
          <a:prstGeom prst="rect">
            <a:avLst/>
          </a:prstGeom>
        </p:spPr>
      </p:pic>
      <p:sp>
        <p:nvSpPr>
          <p:cNvPr id="24" name="TextBox 23">
            <a:extLst>
              <a:ext uri="{FF2B5EF4-FFF2-40B4-BE49-F238E27FC236}">
                <a16:creationId xmlns:a16="http://schemas.microsoft.com/office/drawing/2014/main" id="{78610B91-A5B9-E777-03F7-5698A98086B9}"/>
              </a:ext>
            </a:extLst>
          </p:cNvPr>
          <p:cNvSpPr txBox="1"/>
          <p:nvPr/>
        </p:nvSpPr>
        <p:spPr>
          <a:xfrm>
            <a:off x="9192499" y="5870842"/>
            <a:ext cx="2076450" cy="769441"/>
          </a:xfrm>
          <a:prstGeom prst="rect">
            <a:avLst/>
          </a:prstGeom>
          <a:noFill/>
        </p:spPr>
        <p:txBody>
          <a:bodyPr wrap="square">
            <a:spAutoFit/>
          </a:bodyPr>
          <a:lstStyle/>
          <a:p>
            <a:pPr algn="ctr"/>
            <a:r>
              <a:rPr lang="en-US" sz="1100" dirty="0"/>
              <a:t>A female soybean cyst nematode, </a:t>
            </a:r>
            <a:r>
              <a:rPr lang="en-US" sz="1100" i="1" dirty="0"/>
              <a:t>Heterodera glycines</a:t>
            </a:r>
            <a:r>
              <a:rPr lang="en-US" sz="1100" dirty="0"/>
              <a:t>, on a soybean root; stained red with acid fuchsin</a:t>
            </a:r>
          </a:p>
        </p:txBody>
      </p:sp>
      <p:sp>
        <p:nvSpPr>
          <p:cNvPr id="28" name="TextBox 27">
            <a:extLst>
              <a:ext uri="{FF2B5EF4-FFF2-40B4-BE49-F238E27FC236}">
                <a16:creationId xmlns:a16="http://schemas.microsoft.com/office/drawing/2014/main" id="{A8E8907F-15F0-AEAF-7DA5-E2DB748FBCDD}"/>
              </a:ext>
            </a:extLst>
          </p:cNvPr>
          <p:cNvSpPr txBox="1"/>
          <p:nvPr/>
        </p:nvSpPr>
        <p:spPr>
          <a:xfrm>
            <a:off x="10319627" y="3559144"/>
            <a:ext cx="1762125" cy="230832"/>
          </a:xfrm>
          <a:prstGeom prst="rect">
            <a:avLst/>
          </a:prstGeom>
          <a:noFill/>
        </p:spPr>
        <p:txBody>
          <a:bodyPr wrap="square">
            <a:spAutoFit/>
          </a:bodyPr>
          <a:lstStyle/>
          <a:p>
            <a:r>
              <a:rPr lang="en-US" sz="900" dirty="0"/>
              <a:t>https://www.invasive.org/</a:t>
            </a:r>
          </a:p>
        </p:txBody>
      </p:sp>
    </p:spTree>
    <p:extLst>
      <p:ext uri="{BB962C8B-B14F-4D97-AF65-F5344CB8AC3E}">
        <p14:creationId xmlns:p14="http://schemas.microsoft.com/office/powerpoint/2010/main" val="2277182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212C2-F374-9267-8CC7-C83D5B970B99}"/>
              </a:ext>
            </a:extLst>
          </p:cNvPr>
          <p:cNvSpPr>
            <a:spLocks noGrp="1"/>
          </p:cNvSpPr>
          <p:nvPr>
            <p:ph type="title"/>
          </p:nvPr>
        </p:nvSpPr>
        <p:spPr>
          <a:xfrm>
            <a:off x="838200" y="365126"/>
            <a:ext cx="10515600" cy="730250"/>
          </a:xfrm>
        </p:spPr>
        <p:txBody>
          <a:bodyPr>
            <a:noAutofit/>
          </a:bodyPr>
          <a:lstStyle/>
          <a:p>
            <a:pPr algn="ctr"/>
            <a:r>
              <a:rPr lang="en-US" sz="2800" b="1" dirty="0">
                <a:solidFill>
                  <a:schemeClr val="accent1"/>
                </a:solidFill>
              </a:rPr>
              <a:t>Rationale and objective of the study</a:t>
            </a:r>
          </a:p>
        </p:txBody>
      </p:sp>
      <p:sp>
        <p:nvSpPr>
          <p:cNvPr id="3" name="Content Placeholder 2">
            <a:extLst>
              <a:ext uri="{FF2B5EF4-FFF2-40B4-BE49-F238E27FC236}">
                <a16:creationId xmlns:a16="http://schemas.microsoft.com/office/drawing/2014/main" id="{D87BD847-9638-9BB3-7092-C3E81C9D3D25}"/>
              </a:ext>
            </a:extLst>
          </p:cNvPr>
          <p:cNvSpPr>
            <a:spLocks noGrp="1"/>
          </p:cNvSpPr>
          <p:nvPr>
            <p:ph idx="1"/>
          </p:nvPr>
        </p:nvSpPr>
        <p:spPr>
          <a:xfrm>
            <a:off x="838199" y="1590675"/>
            <a:ext cx="10515599" cy="4586288"/>
          </a:xfrm>
        </p:spPr>
        <p:txBody>
          <a:bodyPr>
            <a:normAutofit/>
          </a:bodyPr>
          <a:lstStyle/>
          <a:p>
            <a:pPr algn="just"/>
            <a:r>
              <a:rPr lang="en-US" sz="2000" dirty="0">
                <a:effectLst/>
                <a:latin typeface="Aptos" panose="020B0004020202020204" pitchFamily="34" charset="0"/>
                <a:ea typeface="Aptos" panose="020B0004020202020204" pitchFamily="34" charset="0"/>
                <a:cs typeface="Arial" panose="020B0604020202020204" pitchFamily="34" charset="0"/>
              </a:rPr>
              <a:t>Unique gene families in sedentary endoparasitic PPNs is hypothesized to be a key driver of such  adeptness (Kikuchi et al. 2017).</a:t>
            </a:r>
          </a:p>
          <a:p>
            <a:pPr algn="just"/>
            <a:endParaRPr lang="en-US" sz="2000" dirty="0">
              <a:effectLst/>
              <a:latin typeface="Aptos" panose="020B0004020202020204" pitchFamily="34" charset="0"/>
              <a:ea typeface="Aptos" panose="020B0004020202020204" pitchFamily="34" charset="0"/>
              <a:cs typeface="Arial" panose="020B0604020202020204" pitchFamily="34" charset="0"/>
            </a:endParaRPr>
          </a:p>
          <a:p>
            <a:pPr algn="just"/>
            <a:r>
              <a:rPr lang="en-US" sz="2000" dirty="0"/>
              <a:t>Notably, previous studies have linked some essential genes for plant parasitism (e.g., cellulases, pectinases) to horizontal gene transfer (HGT) events from bacteria and fungi (</a:t>
            </a:r>
            <a:r>
              <a:rPr lang="en-US" sz="2000" dirty="0" err="1"/>
              <a:t>Mitreva</a:t>
            </a:r>
            <a:r>
              <a:rPr lang="en-US" sz="2000" dirty="0"/>
              <a:t> et al. 2009; Haegeman et al. 2011; </a:t>
            </a:r>
            <a:r>
              <a:rPr lang="en-US" sz="2000" dirty="0" err="1"/>
              <a:t>Danchin</a:t>
            </a:r>
            <a:r>
              <a:rPr lang="en-US" sz="2000" dirty="0"/>
              <a:t> et al. 2017).</a:t>
            </a:r>
          </a:p>
          <a:p>
            <a:pPr algn="just"/>
            <a:endParaRPr lang="en-US" sz="2000" dirty="0"/>
          </a:p>
          <a:p>
            <a:pPr algn="just"/>
            <a:r>
              <a:rPr lang="en-US" sz="2000" dirty="0"/>
              <a:t>In this study, we aim to search for unique gene families specific to plant parasitic nematodes and sedentary endoparasitic plant nematodes using the tools of comparative genomics. These gene families will likely encode proteins critical for the parasitic lifestyle within the plant host. Furthermore, we will investigate  potential horizontal gene transfer of the gene families identified in nematodes. </a:t>
            </a:r>
          </a:p>
        </p:txBody>
      </p:sp>
    </p:spTree>
    <p:extLst>
      <p:ext uri="{BB962C8B-B14F-4D97-AF65-F5344CB8AC3E}">
        <p14:creationId xmlns:p14="http://schemas.microsoft.com/office/powerpoint/2010/main" val="3545389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212C2-F374-9267-8CC7-C83D5B970B99}"/>
              </a:ext>
            </a:extLst>
          </p:cNvPr>
          <p:cNvSpPr>
            <a:spLocks noGrp="1"/>
          </p:cNvSpPr>
          <p:nvPr>
            <p:ph type="title"/>
          </p:nvPr>
        </p:nvSpPr>
        <p:spPr>
          <a:xfrm>
            <a:off x="838200" y="365126"/>
            <a:ext cx="1635607" cy="730250"/>
          </a:xfrm>
        </p:spPr>
        <p:txBody>
          <a:bodyPr>
            <a:noAutofit/>
          </a:bodyPr>
          <a:lstStyle/>
          <a:p>
            <a:r>
              <a:rPr lang="en-US" sz="2800" b="1" dirty="0">
                <a:solidFill>
                  <a:schemeClr val="accent1"/>
                </a:solidFill>
              </a:rPr>
              <a:t>Methods</a:t>
            </a:r>
          </a:p>
        </p:txBody>
      </p:sp>
      <p:grpSp>
        <p:nvGrpSpPr>
          <p:cNvPr id="57" name="Group 56">
            <a:extLst>
              <a:ext uri="{FF2B5EF4-FFF2-40B4-BE49-F238E27FC236}">
                <a16:creationId xmlns:a16="http://schemas.microsoft.com/office/drawing/2014/main" id="{67566324-7EF5-490F-20EE-5E3DDE8F942C}"/>
              </a:ext>
            </a:extLst>
          </p:cNvPr>
          <p:cNvGrpSpPr/>
          <p:nvPr/>
        </p:nvGrpSpPr>
        <p:grpSpPr>
          <a:xfrm>
            <a:off x="1023035" y="1165862"/>
            <a:ext cx="3115475" cy="5434352"/>
            <a:chOff x="4074007" y="282444"/>
            <a:chExt cx="3243886" cy="5658340"/>
          </a:xfrm>
        </p:grpSpPr>
        <p:pic>
          <p:nvPicPr>
            <p:cNvPr id="28" name="Picture 27">
              <a:extLst>
                <a:ext uri="{FF2B5EF4-FFF2-40B4-BE49-F238E27FC236}">
                  <a16:creationId xmlns:a16="http://schemas.microsoft.com/office/drawing/2014/main" id="{F75B1D38-5FC5-2788-9FFA-51FEAFD395EF}"/>
                </a:ext>
              </a:extLst>
            </p:cNvPr>
            <p:cNvPicPr>
              <a:picLocks noChangeAspect="1"/>
            </p:cNvPicPr>
            <p:nvPr/>
          </p:nvPicPr>
          <p:blipFill>
            <a:blip r:embed="rId2"/>
            <a:stretch>
              <a:fillRect/>
            </a:stretch>
          </p:blipFill>
          <p:spPr>
            <a:xfrm>
              <a:off x="4074007" y="282444"/>
              <a:ext cx="3243886" cy="3870456"/>
            </a:xfrm>
            <a:prstGeom prst="rect">
              <a:avLst/>
            </a:prstGeom>
          </p:spPr>
        </p:pic>
        <p:pic>
          <p:nvPicPr>
            <p:cNvPr id="56" name="Picture 55">
              <a:extLst>
                <a:ext uri="{FF2B5EF4-FFF2-40B4-BE49-F238E27FC236}">
                  <a16:creationId xmlns:a16="http://schemas.microsoft.com/office/drawing/2014/main" id="{87CA9F3E-B6BE-E246-DDDD-7CDA1EFB9C5A}"/>
                </a:ext>
              </a:extLst>
            </p:cNvPr>
            <p:cNvPicPr>
              <a:picLocks noChangeAspect="1"/>
            </p:cNvPicPr>
            <p:nvPr/>
          </p:nvPicPr>
          <p:blipFill>
            <a:blip r:embed="rId3"/>
            <a:stretch>
              <a:fillRect/>
            </a:stretch>
          </p:blipFill>
          <p:spPr>
            <a:xfrm>
              <a:off x="4237352" y="4235582"/>
              <a:ext cx="2163448" cy="1705202"/>
            </a:xfrm>
            <a:prstGeom prst="rect">
              <a:avLst/>
            </a:prstGeom>
          </p:spPr>
        </p:pic>
      </p:grpSp>
      <p:graphicFrame>
        <p:nvGraphicFramePr>
          <p:cNvPr id="58" name="Table 57">
            <a:extLst>
              <a:ext uri="{FF2B5EF4-FFF2-40B4-BE49-F238E27FC236}">
                <a16:creationId xmlns:a16="http://schemas.microsoft.com/office/drawing/2014/main" id="{E42F5A75-83E5-CD84-1C2E-9E6649DDCA26}"/>
              </a:ext>
            </a:extLst>
          </p:cNvPr>
          <p:cNvGraphicFramePr>
            <a:graphicFrameLocks noGrp="1"/>
          </p:cNvGraphicFramePr>
          <p:nvPr>
            <p:extLst>
              <p:ext uri="{D42A27DB-BD31-4B8C-83A1-F6EECF244321}">
                <p14:modId xmlns:p14="http://schemas.microsoft.com/office/powerpoint/2010/main" val="50328140"/>
              </p:ext>
            </p:extLst>
          </p:nvPr>
        </p:nvGraphicFramePr>
        <p:xfrm>
          <a:off x="6400799" y="908077"/>
          <a:ext cx="5290025" cy="5949923"/>
        </p:xfrm>
        <a:graphic>
          <a:graphicData uri="http://schemas.openxmlformats.org/drawingml/2006/table">
            <a:tbl>
              <a:tblPr firstRow="1" firstCol="1" bandRow="1">
                <a:tableStyleId>{5C22544A-7EE6-4342-B048-85BDC9FD1C3A}</a:tableStyleId>
              </a:tblPr>
              <a:tblGrid>
                <a:gridCol w="1341561">
                  <a:extLst>
                    <a:ext uri="{9D8B030D-6E8A-4147-A177-3AD203B41FA5}">
                      <a16:colId xmlns:a16="http://schemas.microsoft.com/office/drawing/2014/main" val="1152487485"/>
                    </a:ext>
                  </a:extLst>
                </a:gridCol>
                <a:gridCol w="387792">
                  <a:extLst>
                    <a:ext uri="{9D8B030D-6E8A-4147-A177-3AD203B41FA5}">
                      <a16:colId xmlns:a16="http://schemas.microsoft.com/office/drawing/2014/main" val="2927668703"/>
                    </a:ext>
                  </a:extLst>
                </a:gridCol>
                <a:gridCol w="1196847">
                  <a:extLst>
                    <a:ext uri="{9D8B030D-6E8A-4147-A177-3AD203B41FA5}">
                      <a16:colId xmlns:a16="http://schemas.microsoft.com/office/drawing/2014/main" val="1466013502"/>
                    </a:ext>
                  </a:extLst>
                </a:gridCol>
                <a:gridCol w="602543">
                  <a:extLst>
                    <a:ext uri="{9D8B030D-6E8A-4147-A177-3AD203B41FA5}">
                      <a16:colId xmlns:a16="http://schemas.microsoft.com/office/drawing/2014/main" val="2630038178"/>
                    </a:ext>
                  </a:extLst>
                </a:gridCol>
                <a:gridCol w="787942">
                  <a:extLst>
                    <a:ext uri="{9D8B030D-6E8A-4147-A177-3AD203B41FA5}">
                      <a16:colId xmlns:a16="http://schemas.microsoft.com/office/drawing/2014/main" val="1384801852"/>
                    </a:ext>
                  </a:extLst>
                </a:gridCol>
                <a:gridCol w="973340">
                  <a:extLst>
                    <a:ext uri="{9D8B030D-6E8A-4147-A177-3AD203B41FA5}">
                      <a16:colId xmlns:a16="http://schemas.microsoft.com/office/drawing/2014/main" val="3107899477"/>
                    </a:ext>
                  </a:extLst>
                </a:gridCol>
              </a:tblGrid>
              <a:tr h="471495">
                <a:tc>
                  <a:txBody>
                    <a:bodyPr/>
                    <a:lstStyle/>
                    <a:p>
                      <a:pPr marL="0" marR="0" algn="ctr">
                        <a:lnSpc>
                          <a:spcPct val="107000"/>
                        </a:lnSpc>
                        <a:spcBef>
                          <a:spcPts val="0"/>
                        </a:spcBef>
                        <a:spcAft>
                          <a:spcPts val="0"/>
                        </a:spcAft>
                      </a:pPr>
                      <a:r>
                        <a:rPr lang="en-US" sz="700" kern="0" dirty="0">
                          <a:solidFill>
                            <a:schemeClr val="tx1"/>
                          </a:solidFill>
                          <a:effectLst/>
                        </a:rPr>
                        <a:t>Species Name</a:t>
                      </a:r>
                      <a:endParaRPr lang="en-US" sz="700"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solidFill>
                      <a:schemeClr val="bg1"/>
                    </a:solidFill>
                  </a:tcPr>
                </a:tc>
                <a:tc>
                  <a:txBody>
                    <a:bodyPr/>
                    <a:lstStyle/>
                    <a:p>
                      <a:pPr marL="0" marR="0" algn="ctr">
                        <a:lnSpc>
                          <a:spcPct val="107000"/>
                        </a:lnSpc>
                        <a:spcBef>
                          <a:spcPts val="0"/>
                        </a:spcBef>
                        <a:spcAft>
                          <a:spcPts val="0"/>
                        </a:spcAft>
                      </a:pPr>
                      <a:r>
                        <a:rPr lang="en-US" sz="700" kern="0" dirty="0">
                          <a:solidFill>
                            <a:schemeClr val="tx1"/>
                          </a:solidFill>
                          <a:effectLst/>
                        </a:rPr>
                        <a:t>Clade</a:t>
                      </a:r>
                      <a:endParaRPr lang="en-US" sz="700"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solidFill>
                      <a:schemeClr val="bg1"/>
                    </a:solidFill>
                  </a:tcPr>
                </a:tc>
                <a:tc>
                  <a:txBody>
                    <a:bodyPr/>
                    <a:lstStyle/>
                    <a:p>
                      <a:pPr marL="0" marR="0" algn="ctr">
                        <a:lnSpc>
                          <a:spcPct val="107000"/>
                        </a:lnSpc>
                        <a:spcBef>
                          <a:spcPts val="0"/>
                        </a:spcBef>
                        <a:spcAft>
                          <a:spcPts val="0"/>
                        </a:spcAft>
                      </a:pPr>
                      <a:r>
                        <a:rPr lang="en-US" sz="700" kern="0" dirty="0">
                          <a:solidFill>
                            <a:schemeClr val="tx1"/>
                          </a:solidFill>
                          <a:effectLst/>
                        </a:rPr>
                        <a:t>Feeding Type</a:t>
                      </a:r>
                      <a:endParaRPr lang="en-US" sz="700"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solidFill>
                      <a:schemeClr val="bg1"/>
                    </a:solidFill>
                  </a:tcPr>
                </a:tc>
                <a:tc>
                  <a:txBody>
                    <a:bodyPr/>
                    <a:lstStyle/>
                    <a:p>
                      <a:pPr marL="0" marR="0" algn="ctr">
                        <a:lnSpc>
                          <a:spcPct val="107000"/>
                        </a:lnSpc>
                        <a:spcBef>
                          <a:spcPts val="0"/>
                        </a:spcBef>
                        <a:spcAft>
                          <a:spcPts val="0"/>
                        </a:spcAft>
                      </a:pPr>
                      <a:r>
                        <a:rPr lang="en-US" sz="700" kern="0" dirty="0">
                          <a:solidFill>
                            <a:schemeClr val="tx1"/>
                          </a:solidFill>
                          <a:effectLst/>
                        </a:rPr>
                        <a:t>Genome Size (Mbp)</a:t>
                      </a:r>
                      <a:endParaRPr lang="en-US" sz="700"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solidFill>
                      <a:schemeClr val="bg1"/>
                    </a:solidFill>
                  </a:tcPr>
                </a:tc>
                <a:tc>
                  <a:txBody>
                    <a:bodyPr/>
                    <a:lstStyle/>
                    <a:p>
                      <a:pPr marL="0" marR="0" algn="ctr">
                        <a:lnSpc>
                          <a:spcPct val="107000"/>
                        </a:lnSpc>
                        <a:spcBef>
                          <a:spcPts val="0"/>
                        </a:spcBef>
                        <a:spcAft>
                          <a:spcPts val="0"/>
                        </a:spcAft>
                      </a:pPr>
                      <a:r>
                        <a:rPr lang="en-US" sz="700" kern="0" dirty="0">
                          <a:solidFill>
                            <a:schemeClr val="tx1"/>
                          </a:solidFill>
                          <a:effectLst/>
                        </a:rPr>
                        <a:t>Number of Scaffolds</a:t>
                      </a:r>
                      <a:endParaRPr lang="en-US" sz="700"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solidFill>
                      <a:schemeClr val="bg1"/>
                    </a:solidFill>
                  </a:tcPr>
                </a:tc>
                <a:tc>
                  <a:txBody>
                    <a:bodyPr/>
                    <a:lstStyle/>
                    <a:p>
                      <a:pPr marL="0" marR="0" algn="ctr">
                        <a:lnSpc>
                          <a:spcPct val="107000"/>
                        </a:lnSpc>
                        <a:spcBef>
                          <a:spcPts val="0"/>
                        </a:spcBef>
                        <a:spcAft>
                          <a:spcPts val="0"/>
                        </a:spcAft>
                      </a:pPr>
                      <a:r>
                        <a:rPr lang="en-US" sz="700" kern="0" dirty="0">
                          <a:solidFill>
                            <a:schemeClr val="tx1"/>
                          </a:solidFill>
                          <a:effectLst/>
                        </a:rPr>
                        <a:t>Number of Protein</a:t>
                      </a:r>
                      <a:endParaRPr lang="en-US" sz="700" kern="100" dirty="0">
                        <a:solidFill>
                          <a:schemeClr val="tx1"/>
                        </a:solidFill>
                        <a:effectLst/>
                      </a:endParaRPr>
                    </a:p>
                    <a:p>
                      <a:pPr marL="0" marR="0" algn="ctr">
                        <a:lnSpc>
                          <a:spcPct val="107000"/>
                        </a:lnSpc>
                        <a:spcBef>
                          <a:spcPts val="0"/>
                        </a:spcBef>
                        <a:spcAft>
                          <a:spcPts val="0"/>
                        </a:spcAft>
                      </a:pPr>
                      <a:r>
                        <a:rPr lang="en-US" sz="700" kern="0" dirty="0">
                          <a:solidFill>
                            <a:schemeClr val="tx1"/>
                          </a:solidFill>
                          <a:effectLst/>
                        </a:rPr>
                        <a:t>Coding Genes</a:t>
                      </a:r>
                      <a:endParaRPr lang="en-US" sz="700"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solidFill>
                      <a:schemeClr val="bg1"/>
                    </a:solidFill>
                  </a:tcPr>
                </a:tc>
                <a:extLst>
                  <a:ext uri="{0D108BD9-81ED-4DB2-BD59-A6C34878D82A}">
                    <a16:rowId xmlns:a16="http://schemas.microsoft.com/office/drawing/2014/main" val="3904160801"/>
                  </a:ext>
                </a:extLst>
              </a:tr>
              <a:tr h="312503">
                <a:tc>
                  <a:txBody>
                    <a:bodyPr/>
                    <a:lstStyle/>
                    <a:p>
                      <a:pPr marL="0" marR="0" algn="ctr">
                        <a:lnSpc>
                          <a:spcPct val="107000"/>
                        </a:lnSpc>
                        <a:spcBef>
                          <a:spcPts val="0"/>
                        </a:spcBef>
                        <a:spcAft>
                          <a:spcPts val="0"/>
                        </a:spcAft>
                      </a:pPr>
                      <a:r>
                        <a:rPr lang="en-US" sz="700" i="1" kern="0" dirty="0">
                          <a:solidFill>
                            <a:schemeClr val="tx1"/>
                          </a:solidFill>
                          <a:effectLst/>
                        </a:rPr>
                        <a:t>Caenorhabditis elegans</a:t>
                      </a:r>
                      <a:endParaRPr lang="en-US" sz="700" i="1"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solidFill>
                      <a:schemeClr val="bg1"/>
                    </a:solidFill>
                  </a:tcPr>
                </a:tc>
                <a:tc>
                  <a:txBody>
                    <a:bodyPr/>
                    <a:lstStyle/>
                    <a:p>
                      <a:pPr marL="0" marR="0" algn="ctr">
                        <a:lnSpc>
                          <a:spcPct val="107000"/>
                        </a:lnSpc>
                        <a:spcBef>
                          <a:spcPts val="0"/>
                        </a:spcBef>
                        <a:spcAft>
                          <a:spcPts val="0"/>
                        </a:spcAft>
                      </a:pPr>
                      <a:r>
                        <a:rPr lang="en-US" sz="700" kern="0">
                          <a:effectLst/>
                        </a:rPr>
                        <a:t>IX</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Free Living</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100.2</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7</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19984</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extLst>
                  <a:ext uri="{0D108BD9-81ED-4DB2-BD59-A6C34878D82A}">
                    <a16:rowId xmlns:a16="http://schemas.microsoft.com/office/drawing/2014/main" val="16117628"/>
                  </a:ext>
                </a:extLst>
              </a:tr>
              <a:tr h="159460">
                <a:tc>
                  <a:txBody>
                    <a:bodyPr/>
                    <a:lstStyle/>
                    <a:p>
                      <a:pPr marL="0" marR="0" algn="ctr">
                        <a:lnSpc>
                          <a:spcPct val="107000"/>
                        </a:lnSpc>
                        <a:spcBef>
                          <a:spcPts val="0"/>
                        </a:spcBef>
                        <a:spcAft>
                          <a:spcPts val="0"/>
                        </a:spcAft>
                      </a:pPr>
                      <a:r>
                        <a:rPr lang="en-US" sz="700" i="1" kern="0" dirty="0" err="1">
                          <a:solidFill>
                            <a:schemeClr val="tx1"/>
                          </a:solidFill>
                          <a:effectLst/>
                        </a:rPr>
                        <a:t>Diploscapter</a:t>
                      </a:r>
                      <a:r>
                        <a:rPr lang="en-US" sz="700" i="1" kern="0" dirty="0">
                          <a:solidFill>
                            <a:schemeClr val="tx1"/>
                          </a:solidFill>
                          <a:effectLst/>
                        </a:rPr>
                        <a:t> </a:t>
                      </a:r>
                      <a:r>
                        <a:rPr lang="en-US" sz="700" i="1" kern="0" dirty="0" err="1">
                          <a:solidFill>
                            <a:schemeClr val="tx1"/>
                          </a:solidFill>
                          <a:effectLst/>
                        </a:rPr>
                        <a:t>pachys</a:t>
                      </a:r>
                      <a:endParaRPr lang="en-US" sz="700" i="1"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solidFill>
                      <a:schemeClr val="bg1"/>
                    </a:solidFill>
                  </a:tcPr>
                </a:tc>
                <a:tc>
                  <a:txBody>
                    <a:bodyPr/>
                    <a:lstStyle/>
                    <a:p>
                      <a:pPr marL="0" marR="0" algn="ctr">
                        <a:lnSpc>
                          <a:spcPct val="107000"/>
                        </a:lnSpc>
                        <a:spcBef>
                          <a:spcPts val="0"/>
                        </a:spcBef>
                        <a:spcAft>
                          <a:spcPts val="0"/>
                        </a:spcAft>
                      </a:pPr>
                      <a:r>
                        <a:rPr lang="en-US" sz="700" kern="0" dirty="0">
                          <a:effectLst/>
                        </a:rPr>
                        <a:t>IX</a:t>
                      </a:r>
                      <a:endParaRPr lang="en-US" sz="700" kern="100" dirty="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Free Living</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157.7</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10775</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27341</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extLst>
                  <a:ext uri="{0D108BD9-81ED-4DB2-BD59-A6C34878D82A}">
                    <a16:rowId xmlns:a16="http://schemas.microsoft.com/office/drawing/2014/main" val="377942165"/>
                  </a:ext>
                </a:extLst>
              </a:tr>
              <a:tr h="159460">
                <a:tc>
                  <a:txBody>
                    <a:bodyPr/>
                    <a:lstStyle/>
                    <a:p>
                      <a:pPr marL="0" marR="0" algn="ctr">
                        <a:lnSpc>
                          <a:spcPct val="107000"/>
                        </a:lnSpc>
                        <a:spcBef>
                          <a:spcPts val="0"/>
                        </a:spcBef>
                        <a:spcAft>
                          <a:spcPts val="0"/>
                        </a:spcAft>
                      </a:pPr>
                      <a:r>
                        <a:rPr lang="en-US" sz="700" i="1" kern="0" dirty="0" err="1">
                          <a:solidFill>
                            <a:schemeClr val="tx1"/>
                          </a:solidFill>
                          <a:effectLst/>
                        </a:rPr>
                        <a:t>Acrobeloides</a:t>
                      </a:r>
                      <a:r>
                        <a:rPr lang="en-US" sz="700" i="1" kern="0" dirty="0">
                          <a:solidFill>
                            <a:schemeClr val="tx1"/>
                          </a:solidFill>
                          <a:effectLst/>
                        </a:rPr>
                        <a:t> nanus</a:t>
                      </a:r>
                      <a:endParaRPr lang="en-US" sz="700" i="1"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solidFill>
                      <a:schemeClr val="bg1"/>
                    </a:solidFill>
                  </a:tcPr>
                </a:tc>
                <a:tc>
                  <a:txBody>
                    <a:bodyPr/>
                    <a:lstStyle/>
                    <a:p>
                      <a:pPr marL="0" marR="0" algn="ctr">
                        <a:lnSpc>
                          <a:spcPct val="107000"/>
                        </a:lnSpc>
                        <a:spcBef>
                          <a:spcPts val="0"/>
                        </a:spcBef>
                        <a:spcAft>
                          <a:spcPts val="0"/>
                        </a:spcAft>
                      </a:pPr>
                      <a:r>
                        <a:rPr lang="en-US" sz="700" kern="0">
                          <a:effectLst/>
                        </a:rPr>
                        <a:t>IX</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Free Living</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248.0</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30,759</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32,984</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extLst>
                  <a:ext uri="{0D108BD9-81ED-4DB2-BD59-A6C34878D82A}">
                    <a16:rowId xmlns:a16="http://schemas.microsoft.com/office/drawing/2014/main" val="2128832705"/>
                  </a:ext>
                </a:extLst>
              </a:tr>
              <a:tr h="312503">
                <a:tc>
                  <a:txBody>
                    <a:bodyPr/>
                    <a:lstStyle/>
                    <a:p>
                      <a:pPr marL="0" marR="0" algn="ctr">
                        <a:lnSpc>
                          <a:spcPct val="107000"/>
                        </a:lnSpc>
                        <a:spcBef>
                          <a:spcPts val="0"/>
                        </a:spcBef>
                        <a:spcAft>
                          <a:spcPts val="0"/>
                        </a:spcAft>
                      </a:pPr>
                      <a:r>
                        <a:rPr lang="en-US" sz="700" i="1" kern="0">
                          <a:solidFill>
                            <a:schemeClr val="tx1"/>
                          </a:solidFill>
                          <a:effectLst/>
                        </a:rPr>
                        <a:t>Allodiplogaster sudhausi</a:t>
                      </a:r>
                      <a:endParaRPr lang="en-US" sz="700" i="1" kern="10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solidFill>
                      <a:schemeClr val="bg1"/>
                    </a:solidFill>
                  </a:tcPr>
                </a:tc>
                <a:tc>
                  <a:txBody>
                    <a:bodyPr/>
                    <a:lstStyle/>
                    <a:p>
                      <a:pPr marL="0" marR="0" algn="ctr">
                        <a:lnSpc>
                          <a:spcPct val="107000"/>
                        </a:lnSpc>
                        <a:spcBef>
                          <a:spcPts val="0"/>
                        </a:spcBef>
                        <a:spcAft>
                          <a:spcPts val="0"/>
                        </a:spcAft>
                      </a:pPr>
                      <a:r>
                        <a:rPr lang="en-US" sz="700" kern="0">
                          <a:effectLst/>
                        </a:rPr>
                        <a:t>IX</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Free Living</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352.1</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396</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40,391</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extLst>
                  <a:ext uri="{0D108BD9-81ED-4DB2-BD59-A6C34878D82A}">
                    <a16:rowId xmlns:a16="http://schemas.microsoft.com/office/drawing/2014/main" val="2427931438"/>
                  </a:ext>
                </a:extLst>
              </a:tr>
              <a:tr h="159460">
                <a:tc>
                  <a:txBody>
                    <a:bodyPr/>
                    <a:lstStyle/>
                    <a:p>
                      <a:pPr marL="0" marR="0" algn="ctr">
                        <a:lnSpc>
                          <a:spcPct val="107000"/>
                        </a:lnSpc>
                        <a:spcBef>
                          <a:spcPts val="0"/>
                        </a:spcBef>
                        <a:spcAft>
                          <a:spcPts val="0"/>
                        </a:spcAft>
                      </a:pPr>
                      <a:r>
                        <a:rPr lang="en-US" sz="700" i="1" kern="0" dirty="0" err="1">
                          <a:solidFill>
                            <a:schemeClr val="tx1"/>
                          </a:solidFill>
                          <a:effectLst/>
                        </a:rPr>
                        <a:t>Auanema</a:t>
                      </a:r>
                      <a:r>
                        <a:rPr lang="en-US" sz="700" i="1" kern="0" dirty="0">
                          <a:solidFill>
                            <a:schemeClr val="tx1"/>
                          </a:solidFill>
                          <a:effectLst/>
                        </a:rPr>
                        <a:t> sp. JU1783</a:t>
                      </a:r>
                      <a:endParaRPr lang="en-US" sz="700" i="1"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solidFill>
                      <a:schemeClr val="bg1"/>
                    </a:solidFill>
                  </a:tcPr>
                </a:tc>
                <a:tc>
                  <a:txBody>
                    <a:bodyPr/>
                    <a:lstStyle/>
                    <a:p>
                      <a:pPr marL="0" marR="0" algn="ctr">
                        <a:lnSpc>
                          <a:spcPct val="107000"/>
                        </a:lnSpc>
                        <a:spcBef>
                          <a:spcPts val="0"/>
                        </a:spcBef>
                        <a:spcAft>
                          <a:spcPts val="0"/>
                        </a:spcAft>
                      </a:pPr>
                      <a:r>
                        <a:rPr lang="en-US" sz="700" kern="0">
                          <a:effectLst/>
                        </a:rPr>
                        <a:t>IX</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Free Living</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59.6</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7511</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11,040</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extLst>
                  <a:ext uri="{0D108BD9-81ED-4DB2-BD59-A6C34878D82A}">
                    <a16:rowId xmlns:a16="http://schemas.microsoft.com/office/drawing/2014/main" val="2332333357"/>
                  </a:ext>
                </a:extLst>
              </a:tr>
              <a:tr h="312503">
                <a:tc>
                  <a:txBody>
                    <a:bodyPr/>
                    <a:lstStyle/>
                    <a:p>
                      <a:pPr marL="0" marR="0" algn="ctr">
                        <a:lnSpc>
                          <a:spcPct val="107000"/>
                        </a:lnSpc>
                        <a:spcBef>
                          <a:spcPts val="0"/>
                        </a:spcBef>
                        <a:spcAft>
                          <a:spcPts val="0"/>
                        </a:spcAft>
                      </a:pPr>
                      <a:r>
                        <a:rPr lang="en-US" sz="700" i="1" kern="0" dirty="0" err="1">
                          <a:solidFill>
                            <a:schemeClr val="tx1"/>
                          </a:solidFill>
                          <a:effectLst/>
                        </a:rPr>
                        <a:t>Halicephalobus</a:t>
                      </a:r>
                      <a:r>
                        <a:rPr lang="en-US" sz="700" i="1" kern="0" dirty="0">
                          <a:solidFill>
                            <a:schemeClr val="tx1"/>
                          </a:solidFill>
                          <a:effectLst/>
                        </a:rPr>
                        <a:t> sp. NKZ332</a:t>
                      </a:r>
                      <a:endParaRPr lang="en-US" sz="700" i="1"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solidFill>
                      <a:schemeClr val="bg1"/>
                    </a:solidFill>
                  </a:tcPr>
                </a:tc>
                <a:tc>
                  <a:txBody>
                    <a:bodyPr/>
                    <a:lstStyle/>
                    <a:p>
                      <a:pPr marL="0" marR="0" algn="ctr">
                        <a:lnSpc>
                          <a:spcPct val="107000"/>
                        </a:lnSpc>
                        <a:spcBef>
                          <a:spcPts val="0"/>
                        </a:spcBef>
                        <a:spcAft>
                          <a:spcPts val="0"/>
                        </a:spcAft>
                      </a:pPr>
                      <a:r>
                        <a:rPr lang="en-US" sz="700" kern="0">
                          <a:effectLst/>
                        </a:rPr>
                        <a:t>IX</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Free Living</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47.4</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5080</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10,997</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extLst>
                  <a:ext uri="{0D108BD9-81ED-4DB2-BD59-A6C34878D82A}">
                    <a16:rowId xmlns:a16="http://schemas.microsoft.com/office/drawing/2014/main" val="475485931"/>
                  </a:ext>
                </a:extLst>
              </a:tr>
              <a:tr h="312503">
                <a:tc>
                  <a:txBody>
                    <a:bodyPr/>
                    <a:lstStyle/>
                    <a:p>
                      <a:pPr marL="0" marR="0" algn="ctr">
                        <a:lnSpc>
                          <a:spcPct val="107000"/>
                        </a:lnSpc>
                        <a:spcBef>
                          <a:spcPts val="0"/>
                        </a:spcBef>
                        <a:spcAft>
                          <a:spcPts val="0"/>
                        </a:spcAft>
                      </a:pPr>
                      <a:r>
                        <a:rPr lang="en-US" sz="700" i="1" kern="0" dirty="0" err="1">
                          <a:solidFill>
                            <a:schemeClr val="tx1"/>
                          </a:solidFill>
                          <a:effectLst/>
                        </a:rPr>
                        <a:t>Bursaphelenchus</a:t>
                      </a:r>
                      <a:r>
                        <a:rPr lang="en-US" sz="700" i="1" kern="0" dirty="0">
                          <a:solidFill>
                            <a:schemeClr val="tx1"/>
                          </a:solidFill>
                          <a:effectLst/>
                        </a:rPr>
                        <a:t> </a:t>
                      </a:r>
                      <a:r>
                        <a:rPr lang="en-US" sz="700" i="1" kern="0" dirty="0" err="1">
                          <a:solidFill>
                            <a:schemeClr val="tx1"/>
                          </a:solidFill>
                          <a:effectLst/>
                        </a:rPr>
                        <a:t>xylophilus</a:t>
                      </a:r>
                      <a:endParaRPr lang="en-US" sz="700" i="1"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solidFill>
                      <a:schemeClr val="bg1"/>
                    </a:solidFill>
                  </a:tcPr>
                </a:tc>
                <a:tc>
                  <a:txBody>
                    <a:bodyPr/>
                    <a:lstStyle/>
                    <a:p>
                      <a:pPr marL="0" marR="0" algn="ctr">
                        <a:lnSpc>
                          <a:spcPct val="107000"/>
                        </a:lnSpc>
                        <a:spcBef>
                          <a:spcPts val="0"/>
                        </a:spcBef>
                        <a:spcAft>
                          <a:spcPts val="0"/>
                        </a:spcAft>
                      </a:pPr>
                      <a:r>
                        <a:rPr lang="en-US" sz="700" kern="0" dirty="0">
                          <a:effectLst/>
                        </a:rPr>
                        <a:t>X</a:t>
                      </a:r>
                      <a:endParaRPr lang="en-US" sz="700" kern="100" dirty="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Migratory Endoparasite</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78.3</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11</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15884</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extLst>
                  <a:ext uri="{0D108BD9-81ED-4DB2-BD59-A6C34878D82A}">
                    <a16:rowId xmlns:a16="http://schemas.microsoft.com/office/drawing/2014/main" val="246756746"/>
                  </a:ext>
                </a:extLst>
              </a:tr>
              <a:tr h="312503">
                <a:tc>
                  <a:txBody>
                    <a:bodyPr/>
                    <a:lstStyle/>
                    <a:p>
                      <a:pPr marL="0" marR="0" algn="ctr">
                        <a:lnSpc>
                          <a:spcPct val="107000"/>
                        </a:lnSpc>
                        <a:spcBef>
                          <a:spcPts val="0"/>
                        </a:spcBef>
                        <a:spcAft>
                          <a:spcPts val="0"/>
                        </a:spcAft>
                      </a:pPr>
                      <a:r>
                        <a:rPr lang="en-US" sz="700" i="1" kern="0" dirty="0">
                          <a:solidFill>
                            <a:schemeClr val="tx1"/>
                          </a:solidFill>
                          <a:effectLst/>
                        </a:rPr>
                        <a:t>Ditylenchus destructor</a:t>
                      </a:r>
                      <a:endParaRPr lang="en-US" sz="700" i="1"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solidFill>
                      <a:schemeClr val="bg1"/>
                    </a:solidFill>
                  </a:tcPr>
                </a:tc>
                <a:tc>
                  <a:txBody>
                    <a:bodyPr/>
                    <a:lstStyle/>
                    <a:p>
                      <a:pPr marL="0" marR="0" algn="ctr">
                        <a:lnSpc>
                          <a:spcPct val="107000"/>
                        </a:lnSpc>
                        <a:spcBef>
                          <a:spcPts val="0"/>
                        </a:spcBef>
                        <a:spcAft>
                          <a:spcPts val="0"/>
                        </a:spcAft>
                      </a:pPr>
                      <a:r>
                        <a:rPr lang="en-US" sz="700" kern="0" dirty="0">
                          <a:effectLst/>
                        </a:rPr>
                        <a:t>XII</a:t>
                      </a:r>
                      <a:endParaRPr lang="en-US" sz="700" kern="100" dirty="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Migratory Endoparasite</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139.4</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1236</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21283</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extLst>
                  <a:ext uri="{0D108BD9-81ED-4DB2-BD59-A6C34878D82A}">
                    <a16:rowId xmlns:a16="http://schemas.microsoft.com/office/drawing/2014/main" val="390259171"/>
                  </a:ext>
                </a:extLst>
              </a:tr>
              <a:tr h="312503">
                <a:tc>
                  <a:txBody>
                    <a:bodyPr/>
                    <a:lstStyle/>
                    <a:p>
                      <a:pPr marL="0" marR="0" algn="ctr">
                        <a:lnSpc>
                          <a:spcPct val="107000"/>
                        </a:lnSpc>
                        <a:spcBef>
                          <a:spcPts val="0"/>
                        </a:spcBef>
                        <a:spcAft>
                          <a:spcPts val="0"/>
                        </a:spcAft>
                      </a:pPr>
                      <a:r>
                        <a:rPr lang="en-US" sz="700" i="1" kern="0" dirty="0">
                          <a:solidFill>
                            <a:schemeClr val="tx1"/>
                          </a:solidFill>
                          <a:effectLst/>
                        </a:rPr>
                        <a:t>Ditylenchus </a:t>
                      </a:r>
                      <a:r>
                        <a:rPr lang="en-US" sz="700" i="1" kern="0" dirty="0" err="1">
                          <a:solidFill>
                            <a:schemeClr val="tx1"/>
                          </a:solidFill>
                          <a:effectLst/>
                        </a:rPr>
                        <a:t>dipsaci</a:t>
                      </a:r>
                      <a:endParaRPr lang="en-US" sz="700" i="1"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solidFill>
                      <a:schemeClr val="bg1"/>
                    </a:solidFill>
                  </a:tcPr>
                </a:tc>
                <a:tc>
                  <a:txBody>
                    <a:bodyPr/>
                    <a:lstStyle/>
                    <a:p>
                      <a:pPr marL="0" marR="0" algn="ctr">
                        <a:lnSpc>
                          <a:spcPct val="107000"/>
                        </a:lnSpc>
                        <a:spcBef>
                          <a:spcPts val="0"/>
                        </a:spcBef>
                        <a:spcAft>
                          <a:spcPts val="0"/>
                        </a:spcAft>
                      </a:pPr>
                      <a:r>
                        <a:rPr lang="en-US" sz="700" kern="0" dirty="0">
                          <a:effectLst/>
                        </a:rPr>
                        <a:t>XII</a:t>
                      </a:r>
                      <a:endParaRPr lang="en-US" sz="700" kern="100" dirty="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Migratory Endoparasite</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227.2</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1394</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26428</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extLst>
                  <a:ext uri="{0D108BD9-81ED-4DB2-BD59-A6C34878D82A}">
                    <a16:rowId xmlns:a16="http://schemas.microsoft.com/office/drawing/2014/main" val="2381211934"/>
                  </a:ext>
                </a:extLst>
              </a:tr>
              <a:tr h="312503">
                <a:tc>
                  <a:txBody>
                    <a:bodyPr/>
                    <a:lstStyle/>
                    <a:p>
                      <a:pPr marL="0" marR="0" algn="ctr">
                        <a:lnSpc>
                          <a:spcPct val="107000"/>
                        </a:lnSpc>
                        <a:spcBef>
                          <a:spcPts val="0"/>
                        </a:spcBef>
                        <a:spcAft>
                          <a:spcPts val="0"/>
                        </a:spcAft>
                      </a:pPr>
                      <a:r>
                        <a:rPr lang="en-US" sz="700" i="1" kern="0" dirty="0">
                          <a:solidFill>
                            <a:schemeClr val="tx1"/>
                          </a:solidFill>
                          <a:effectLst/>
                        </a:rPr>
                        <a:t>Meloidogyne incognita</a:t>
                      </a:r>
                      <a:endParaRPr lang="en-US" sz="700" i="1"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solidFill>
                      <a:schemeClr val="bg1"/>
                    </a:solidFill>
                  </a:tcPr>
                </a:tc>
                <a:tc>
                  <a:txBody>
                    <a:bodyPr/>
                    <a:lstStyle/>
                    <a:p>
                      <a:pPr marL="0" marR="0" algn="ctr">
                        <a:lnSpc>
                          <a:spcPct val="107000"/>
                        </a:lnSpc>
                        <a:spcBef>
                          <a:spcPts val="0"/>
                        </a:spcBef>
                        <a:spcAft>
                          <a:spcPts val="0"/>
                        </a:spcAft>
                      </a:pPr>
                      <a:r>
                        <a:rPr lang="en-US" sz="700" kern="0">
                          <a:effectLst/>
                        </a:rPr>
                        <a:t>XII</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Sedentary Endoparasite</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183.5</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12091</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43718</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extLst>
                  <a:ext uri="{0D108BD9-81ED-4DB2-BD59-A6C34878D82A}">
                    <a16:rowId xmlns:a16="http://schemas.microsoft.com/office/drawing/2014/main" val="1870173453"/>
                  </a:ext>
                </a:extLst>
              </a:tr>
              <a:tr h="312503">
                <a:tc>
                  <a:txBody>
                    <a:bodyPr/>
                    <a:lstStyle/>
                    <a:p>
                      <a:pPr marL="0" marR="0" algn="ctr">
                        <a:lnSpc>
                          <a:spcPct val="107000"/>
                        </a:lnSpc>
                        <a:spcBef>
                          <a:spcPts val="0"/>
                        </a:spcBef>
                        <a:spcAft>
                          <a:spcPts val="0"/>
                        </a:spcAft>
                      </a:pPr>
                      <a:r>
                        <a:rPr lang="en-US" sz="700" i="1" kern="0" dirty="0">
                          <a:solidFill>
                            <a:schemeClr val="tx1"/>
                          </a:solidFill>
                          <a:effectLst/>
                        </a:rPr>
                        <a:t>Meloidogyne javanica</a:t>
                      </a:r>
                      <a:endParaRPr lang="en-US" sz="700" i="1"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solidFill>
                      <a:schemeClr val="bg1"/>
                    </a:solidFill>
                  </a:tcPr>
                </a:tc>
                <a:tc>
                  <a:txBody>
                    <a:bodyPr/>
                    <a:lstStyle/>
                    <a:p>
                      <a:pPr marL="0" marR="0" algn="ctr">
                        <a:lnSpc>
                          <a:spcPct val="107000"/>
                        </a:lnSpc>
                        <a:spcBef>
                          <a:spcPts val="0"/>
                        </a:spcBef>
                        <a:spcAft>
                          <a:spcPts val="0"/>
                        </a:spcAft>
                      </a:pPr>
                      <a:r>
                        <a:rPr lang="en-US" sz="700" kern="0">
                          <a:effectLst/>
                        </a:rPr>
                        <a:t>XII</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Sedentary Endoparasite</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150.3</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34316</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24679</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extLst>
                  <a:ext uri="{0D108BD9-81ED-4DB2-BD59-A6C34878D82A}">
                    <a16:rowId xmlns:a16="http://schemas.microsoft.com/office/drawing/2014/main" val="3119304510"/>
                  </a:ext>
                </a:extLst>
              </a:tr>
              <a:tr h="312503">
                <a:tc>
                  <a:txBody>
                    <a:bodyPr/>
                    <a:lstStyle/>
                    <a:p>
                      <a:pPr marL="0" marR="0" algn="ctr">
                        <a:lnSpc>
                          <a:spcPct val="107000"/>
                        </a:lnSpc>
                        <a:spcBef>
                          <a:spcPts val="0"/>
                        </a:spcBef>
                        <a:spcAft>
                          <a:spcPts val="0"/>
                        </a:spcAft>
                      </a:pPr>
                      <a:r>
                        <a:rPr lang="en-US" sz="700" i="1" kern="0" dirty="0">
                          <a:solidFill>
                            <a:schemeClr val="tx1"/>
                          </a:solidFill>
                          <a:effectLst/>
                        </a:rPr>
                        <a:t>Meloidogyne hapla</a:t>
                      </a:r>
                      <a:endParaRPr lang="en-US" sz="700" i="1"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solidFill>
                      <a:schemeClr val="bg1"/>
                    </a:solidFill>
                  </a:tcPr>
                </a:tc>
                <a:tc>
                  <a:txBody>
                    <a:bodyPr/>
                    <a:lstStyle/>
                    <a:p>
                      <a:pPr marL="0" marR="0" algn="ctr">
                        <a:lnSpc>
                          <a:spcPct val="107000"/>
                        </a:lnSpc>
                        <a:spcBef>
                          <a:spcPts val="0"/>
                        </a:spcBef>
                        <a:spcAft>
                          <a:spcPts val="0"/>
                        </a:spcAft>
                      </a:pPr>
                      <a:r>
                        <a:rPr lang="en-US" sz="700" kern="0">
                          <a:effectLst/>
                        </a:rPr>
                        <a:t>XII</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Sedentary Endoparasite</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53.0</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3452</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14419</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extLst>
                  <a:ext uri="{0D108BD9-81ED-4DB2-BD59-A6C34878D82A}">
                    <a16:rowId xmlns:a16="http://schemas.microsoft.com/office/drawing/2014/main" val="3193019536"/>
                  </a:ext>
                </a:extLst>
              </a:tr>
              <a:tr h="312503">
                <a:tc>
                  <a:txBody>
                    <a:bodyPr/>
                    <a:lstStyle/>
                    <a:p>
                      <a:pPr marL="0" marR="0" algn="ctr">
                        <a:lnSpc>
                          <a:spcPct val="107000"/>
                        </a:lnSpc>
                        <a:spcBef>
                          <a:spcPts val="0"/>
                        </a:spcBef>
                        <a:spcAft>
                          <a:spcPts val="0"/>
                        </a:spcAft>
                      </a:pPr>
                      <a:r>
                        <a:rPr lang="en-US" sz="700" i="1" kern="0" dirty="0">
                          <a:solidFill>
                            <a:schemeClr val="tx1"/>
                          </a:solidFill>
                          <a:effectLst/>
                        </a:rPr>
                        <a:t>Meloidogyne arenaria</a:t>
                      </a:r>
                      <a:endParaRPr lang="en-US" sz="700" i="1"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solidFill>
                      <a:schemeClr val="bg1"/>
                    </a:solidFill>
                  </a:tcPr>
                </a:tc>
                <a:tc>
                  <a:txBody>
                    <a:bodyPr/>
                    <a:lstStyle/>
                    <a:p>
                      <a:pPr marL="0" marR="0" algn="ctr">
                        <a:lnSpc>
                          <a:spcPct val="107000"/>
                        </a:lnSpc>
                        <a:spcBef>
                          <a:spcPts val="0"/>
                        </a:spcBef>
                        <a:spcAft>
                          <a:spcPts val="0"/>
                        </a:spcAft>
                      </a:pPr>
                      <a:r>
                        <a:rPr lang="en-US" sz="700" kern="0">
                          <a:effectLst/>
                        </a:rPr>
                        <a:t>XII</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Sedentary Endoparasite</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163.7</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46436</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27548</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extLst>
                  <a:ext uri="{0D108BD9-81ED-4DB2-BD59-A6C34878D82A}">
                    <a16:rowId xmlns:a16="http://schemas.microsoft.com/office/drawing/2014/main" val="3430664839"/>
                  </a:ext>
                </a:extLst>
              </a:tr>
              <a:tr h="312503">
                <a:tc>
                  <a:txBody>
                    <a:bodyPr/>
                    <a:lstStyle/>
                    <a:p>
                      <a:pPr marL="0" marR="0" algn="ctr">
                        <a:lnSpc>
                          <a:spcPct val="107000"/>
                        </a:lnSpc>
                        <a:spcBef>
                          <a:spcPts val="0"/>
                        </a:spcBef>
                        <a:spcAft>
                          <a:spcPts val="0"/>
                        </a:spcAft>
                      </a:pPr>
                      <a:r>
                        <a:rPr lang="en-US" sz="700" i="1" kern="0" dirty="0">
                          <a:solidFill>
                            <a:schemeClr val="tx1"/>
                          </a:solidFill>
                          <a:effectLst/>
                        </a:rPr>
                        <a:t>Meloidogyne graminicola</a:t>
                      </a:r>
                      <a:endParaRPr lang="en-US" sz="700" i="1"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solidFill>
                      <a:schemeClr val="bg1"/>
                    </a:solidFill>
                  </a:tcPr>
                </a:tc>
                <a:tc>
                  <a:txBody>
                    <a:bodyPr/>
                    <a:lstStyle/>
                    <a:p>
                      <a:pPr marL="0" marR="0" algn="ctr">
                        <a:lnSpc>
                          <a:spcPct val="107000"/>
                        </a:lnSpc>
                        <a:spcBef>
                          <a:spcPts val="0"/>
                        </a:spcBef>
                        <a:spcAft>
                          <a:spcPts val="0"/>
                        </a:spcAft>
                      </a:pPr>
                      <a:r>
                        <a:rPr lang="en-US" sz="700" kern="0">
                          <a:effectLst/>
                        </a:rPr>
                        <a:t>XII</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Sedentary Endoparasite</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38.2</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4304</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10895</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extLst>
                  <a:ext uri="{0D108BD9-81ED-4DB2-BD59-A6C34878D82A}">
                    <a16:rowId xmlns:a16="http://schemas.microsoft.com/office/drawing/2014/main" val="1665130845"/>
                  </a:ext>
                </a:extLst>
              </a:tr>
              <a:tr h="312503">
                <a:tc>
                  <a:txBody>
                    <a:bodyPr/>
                    <a:lstStyle/>
                    <a:p>
                      <a:pPr marL="0" marR="0" algn="ctr">
                        <a:lnSpc>
                          <a:spcPct val="107000"/>
                        </a:lnSpc>
                        <a:spcBef>
                          <a:spcPts val="0"/>
                        </a:spcBef>
                        <a:spcAft>
                          <a:spcPts val="0"/>
                        </a:spcAft>
                      </a:pPr>
                      <a:r>
                        <a:rPr lang="en-US" sz="700" i="1" kern="0" dirty="0">
                          <a:solidFill>
                            <a:schemeClr val="tx1"/>
                          </a:solidFill>
                          <a:effectLst/>
                        </a:rPr>
                        <a:t>Meloidogyne enterolobii</a:t>
                      </a:r>
                      <a:endParaRPr lang="en-US" sz="700" i="1"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solidFill>
                      <a:schemeClr val="bg1"/>
                    </a:solidFill>
                  </a:tcPr>
                </a:tc>
                <a:tc>
                  <a:txBody>
                    <a:bodyPr/>
                    <a:lstStyle/>
                    <a:p>
                      <a:pPr marL="0" marR="0" algn="ctr">
                        <a:lnSpc>
                          <a:spcPct val="107000"/>
                        </a:lnSpc>
                        <a:spcBef>
                          <a:spcPts val="0"/>
                        </a:spcBef>
                        <a:spcAft>
                          <a:spcPts val="0"/>
                        </a:spcAft>
                      </a:pPr>
                      <a:r>
                        <a:rPr lang="en-US" sz="700" kern="0">
                          <a:effectLst/>
                        </a:rPr>
                        <a:t>XII</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Sedentary Endoparasite</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163.0</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42008</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29473</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extLst>
                  <a:ext uri="{0D108BD9-81ED-4DB2-BD59-A6C34878D82A}">
                    <a16:rowId xmlns:a16="http://schemas.microsoft.com/office/drawing/2014/main" val="1078465778"/>
                  </a:ext>
                </a:extLst>
              </a:tr>
              <a:tr h="312503">
                <a:tc>
                  <a:txBody>
                    <a:bodyPr/>
                    <a:lstStyle/>
                    <a:p>
                      <a:pPr marL="0" marR="0" algn="ctr">
                        <a:lnSpc>
                          <a:spcPct val="107000"/>
                        </a:lnSpc>
                        <a:spcBef>
                          <a:spcPts val="0"/>
                        </a:spcBef>
                        <a:spcAft>
                          <a:spcPts val="0"/>
                        </a:spcAft>
                      </a:pPr>
                      <a:r>
                        <a:rPr lang="en-US" sz="700" i="1" kern="0" dirty="0">
                          <a:solidFill>
                            <a:schemeClr val="tx1"/>
                          </a:solidFill>
                          <a:effectLst/>
                        </a:rPr>
                        <a:t>Globodera pallida</a:t>
                      </a:r>
                      <a:endParaRPr lang="en-US" sz="700" i="1"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solidFill>
                      <a:schemeClr val="bg1"/>
                    </a:solidFill>
                  </a:tcPr>
                </a:tc>
                <a:tc>
                  <a:txBody>
                    <a:bodyPr/>
                    <a:lstStyle/>
                    <a:p>
                      <a:pPr marL="0" marR="0" algn="ctr">
                        <a:lnSpc>
                          <a:spcPct val="107000"/>
                        </a:lnSpc>
                        <a:spcBef>
                          <a:spcPts val="0"/>
                        </a:spcBef>
                        <a:spcAft>
                          <a:spcPts val="0"/>
                        </a:spcAft>
                      </a:pPr>
                      <a:r>
                        <a:rPr lang="en-US" sz="700" kern="0">
                          <a:effectLst/>
                        </a:rPr>
                        <a:t>XII</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Sedentary Endoparasite</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113.2</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163</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18071</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extLst>
                  <a:ext uri="{0D108BD9-81ED-4DB2-BD59-A6C34878D82A}">
                    <a16:rowId xmlns:a16="http://schemas.microsoft.com/office/drawing/2014/main" val="812966901"/>
                  </a:ext>
                </a:extLst>
              </a:tr>
              <a:tr h="312503">
                <a:tc>
                  <a:txBody>
                    <a:bodyPr/>
                    <a:lstStyle/>
                    <a:p>
                      <a:pPr marL="0" marR="0" algn="ctr">
                        <a:lnSpc>
                          <a:spcPct val="107000"/>
                        </a:lnSpc>
                        <a:spcBef>
                          <a:spcPts val="0"/>
                        </a:spcBef>
                        <a:spcAft>
                          <a:spcPts val="0"/>
                        </a:spcAft>
                      </a:pPr>
                      <a:r>
                        <a:rPr lang="en-US" sz="700" i="1" kern="0" dirty="0">
                          <a:solidFill>
                            <a:schemeClr val="tx1"/>
                          </a:solidFill>
                          <a:effectLst/>
                        </a:rPr>
                        <a:t>Globodera </a:t>
                      </a:r>
                      <a:r>
                        <a:rPr lang="en-US" sz="700" i="1" kern="0" dirty="0" err="1">
                          <a:solidFill>
                            <a:schemeClr val="tx1"/>
                          </a:solidFill>
                          <a:effectLst/>
                        </a:rPr>
                        <a:t>rostochiensis</a:t>
                      </a:r>
                      <a:endParaRPr lang="en-US" sz="700" i="1"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solidFill>
                      <a:schemeClr val="bg1"/>
                    </a:solidFill>
                  </a:tcPr>
                </a:tc>
                <a:tc>
                  <a:txBody>
                    <a:bodyPr/>
                    <a:lstStyle/>
                    <a:p>
                      <a:pPr marL="0" marR="0" algn="ctr">
                        <a:lnSpc>
                          <a:spcPct val="107000"/>
                        </a:lnSpc>
                        <a:spcBef>
                          <a:spcPts val="0"/>
                        </a:spcBef>
                        <a:spcAft>
                          <a:spcPts val="0"/>
                        </a:spcAft>
                      </a:pPr>
                      <a:r>
                        <a:rPr lang="en-US" sz="700" kern="0">
                          <a:effectLst/>
                        </a:rPr>
                        <a:t>XII</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Sedentary Endoparasite</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101.6</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135</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19459</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extLst>
                  <a:ext uri="{0D108BD9-81ED-4DB2-BD59-A6C34878D82A}">
                    <a16:rowId xmlns:a16="http://schemas.microsoft.com/office/drawing/2014/main" val="4074754699"/>
                  </a:ext>
                </a:extLst>
              </a:tr>
              <a:tr h="312503">
                <a:tc>
                  <a:txBody>
                    <a:bodyPr/>
                    <a:lstStyle/>
                    <a:p>
                      <a:pPr marL="0" marR="0" algn="ctr">
                        <a:lnSpc>
                          <a:spcPct val="107000"/>
                        </a:lnSpc>
                        <a:spcBef>
                          <a:spcPts val="0"/>
                        </a:spcBef>
                        <a:spcAft>
                          <a:spcPts val="0"/>
                        </a:spcAft>
                      </a:pPr>
                      <a:r>
                        <a:rPr lang="en-US" sz="700" i="1" kern="0" dirty="0">
                          <a:solidFill>
                            <a:schemeClr val="tx1"/>
                          </a:solidFill>
                          <a:effectLst/>
                        </a:rPr>
                        <a:t>Heterodera glycines</a:t>
                      </a:r>
                      <a:endParaRPr lang="en-US" sz="700" i="1"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solidFill>
                      <a:schemeClr val="bg1"/>
                    </a:solidFill>
                  </a:tcPr>
                </a:tc>
                <a:tc>
                  <a:txBody>
                    <a:bodyPr/>
                    <a:lstStyle/>
                    <a:p>
                      <a:pPr marL="0" marR="0" algn="ctr">
                        <a:lnSpc>
                          <a:spcPct val="107000"/>
                        </a:lnSpc>
                        <a:spcBef>
                          <a:spcPts val="0"/>
                        </a:spcBef>
                        <a:spcAft>
                          <a:spcPts val="0"/>
                        </a:spcAft>
                      </a:pPr>
                      <a:r>
                        <a:rPr lang="en-US" sz="700" kern="0">
                          <a:effectLst/>
                        </a:rPr>
                        <a:t>XII</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Sedentary Endoparasite</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158.0</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9</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22465</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extLst>
                  <a:ext uri="{0D108BD9-81ED-4DB2-BD59-A6C34878D82A}">
                    <a16:rowId xmlns:a16="http://schemas.microsoft.com/office/drawing/2014/main" val="3138574388"/>
                  </a:ext>
                </a:extLst>
              </a:tr>
              <a:tr h="312503">
                <a:tc>
                  <a:txBody>
                    <a:bodyPr/>
                    <a:lstStyle/>
                    <a:p>
                      <a:pPr marL="0" marR="0" algn="ctr">
                        <a:lnSpc>
                          <a:spcPct val="107000"/>
                        </a:lnSpc>
                        <a:spcBef>
                          <a:spcPts val="0"/>
                        </a:spcBef>
                        <a:spcAft>
                          <a:spcPts val="0"/>
                        </a:spcAft>
                      </a:pPr>
                      <a:r>
                        <a:rPr lang="en-US" sz="700" i="1" kern="0" dirty="0">
                          <a:solidFill>
                            <a:schemeClr val="tx1"/>
                          </a:solidFill>
                          <a:effectLst/>
                        </a:rPr>
                        <a:t>Heterodera </a:t>
                      </a:r>
                      <a:r>
                        <a:rPr lang="en-US" sz="700" i="1" kern="0" dirty="0" err="1">
                          <a:solidFill>
                            <a:schemeClr val="tx1"/>
                          </a:solidFill>
                          <a:effectLst/>
                        </a:rPr>
                        <a:t>schachtii</a:t>
                      </a:r>
                      <a:endParaRPr lang="en-US" sz="700" i="1"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solidFill>
                      <a:schemeClr val="bg1"/>
                    </a:solidFill>
                  </a:tcPr>
                </a:tc>
                <a:tc>
                  <a:txBody>
                    <a:bodyPr/>
                    <a:lstStyle/>
                    <a:p>
                      <a:pPr marL="0" marR="0" algn="ctr">
                        <a:lnSpc>
                          <a:spcPct val="107000"/>
                        </a:lnSpc>
                        <a:spcBef>
                          <a:spcPts val="0"/>
                        </a:spcBef>
                        <a:spcAft>
                          <a:spcPts val="0"/>
                        </a:spcAft>
                      </a:pPr>
                      <a:r>
                        <a:rPr lang="en-US" sz="700" kern="0">
                          <a:effectLst/>
                        </a:rPr>
                        <a:t>XII</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Sedentary Endoparasite</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179.2</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a:effectLst/>
                        </a:rPr>
                        <a:t>395</a:t>
                      </a:r>
                      <a:endParaRPr lang="en-US" sz="700" kern="10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tc>
                  <a:txBody>
                    <a:bodyPr/>
                    <a:lstStyle/>
                    <a:p>
                      <a:pPr marL="0" marR="0" algn="ctr">
                        <a:lnSpc>
                          <a:spcPct val="107000"/>
                        </a:lnSpc>
                        <a:spcBef>
                          <a:spcPts val="0"/>
                        </a:spcBef>
                        <a:spcAft>
                          <a:spcPts val="0"/>
                        </a:spcAft>
                      </a:pPr>
                      <a:r>
                        <a:rPr lang="en-US" sz="700" kern="0" dirty="0">
                          <a:effectLst/>
                        </a:rPr>
                        <a:t>26739</a:t>
                      </a:r>
                      <a:endParaRPr lang="en-US" sz="700" kern="100" dirty="0">
                        <a:effectLst/>
                        <a:latin typeface="Aptos" panose="020B0004020202020204" pitchFamily="34" charset="0"/>
                        <a:ea typeface="Aptos" panose="020B0004020202020204" pitchFamily="34" charset="0"/>
                        <a:cs typeface="Arial" panose="020B0604020202020204" pitchFamily="34" charset="0"/>
                      </a:endParaRPr>
                    </a:p>
                  </a:txBody>
                  <a:tcPr marL="41223" marR="41223" marT="0" marB="0" anchor="ctr"/>
                </a:tc>
                <a:extLst>
                  <a:ext uri="{0D108BD9-81ED-4DB2-BD59-A6C34878D82A}">
                    <a16:rowId xmlns:a16="http://schemas.microsoft.com/office/drawing/2014/main" val="768403087"/>
                  </a:ext>
                </a:extLst>
              </a:tr>
            </a:tbl>
          </a:graphicData>
        </a:graphic>
      </p:graphicFrame>
      <p:sp>
        <p:nvSpPr>
          <p:cNvPr id="60" name="TextBox 59">
            <a:extLst>
              <a:ext uri="{FF2B5EF4-FFF2-40B4-BE49-F238E27FC236}">
                <a16:creationId xmlns:a16="http://schemas.microsoft.com/office/drawing/2014/main" id="{C1364A82-901D-5983-CABA-813D5639E349}"/>
              </a:ext>
            </a:extLst>
          </p:cNvPr>
          <p:cNvSpPr txBox="1"/>
          <p:nvPr/>
        </p:nvSpPr>
        <p:spPr>
          <a:xfrm>
            <a:off x="6014126" y="538745"/>
            <a:ext cx="1087066" cy="369332"/>
          </a:xfrm>
          <a:prstGeom prst="rect">
            <a:avLst/>
          </a:prstGeom>
          <a:noFill/>
        </p:spPr>
        <p:txBody>
          <a:bodyPr wrap="square">
            <a:spAutoFit/>
          </a:bodyPr>
          <a:lstStyle/>
          <a:p>
            <a:r>
              <a:rPr lang="en-US" sz="1800" b="1" dirty="0">
                <a:solidFill>
                  <a:schemeClr val="accent1"/>
                </a:solidFill>
                <a:effectLst/>
                <a:latin typeface="Aptos" panose="020B0004020202020204" pitchFamily="34" charset="0"/>
                <a:ea typeface="Aptos" panose="020B0004020202020204" pitchFamily="34" charset="0"/>
                <a:cs typeface="Arial" panose="020B0604020202020204" pitchFamily="34" charset="0"/>
              </a:rPr>
              <a:t>Data set</a:t>
            </a:r>
            <a:endParaRPr lang="en-US" b="1" dirty="0">
              <a:solidFill>
                <a:schemeClr val="accent1"/>
              </a:solidFill>
            </a:endParaRPr>
          </a:p>
        </p:txBody>
      </p:sp>
      <p:sp>
        <p:nvSpPr>
          <p:cNvPr id="61" name="TextBox 60">
            <a:extLst>
              <a:ext uri="{FF2B5EF4-FFF2-40B4-BE49-F238E27FC236}">
                <a16:creationId xmlns:a16="http://schemas.microsoft.com/office/drawing/2014/main" id="{475AE592-7A96-A5E4-1AE3-7EA6766BD721}"/>
              </a:ext>
            </a:extLst>
          </p:cNvPr>
          <p:cNvSpPr txBox="1"/>
          <p:nvPr/>
        </p:nvSpPr>
        <p:spPr>
          <a:xfrm>
            <a:off x="4854103" y="2013626"/>
            <a:ext cx="1546696" cy="923330"/>
          </a:xfrm>
          <a:prstGeom prst="rect">
            <a:avLst/>
          </a:prstGeom>
          <a:noFill/>
        </p:spPr>
        <p:txBody>
          <a:bodyPr wrap="square" rtlCol="0">
            <a:spAutoFit/>
          </a:bodyPr>
          <a:lstStyle/>
          <a:p>
            <a:r>
              <a:rPr lang="en-US" dirty="0"/>
              <a:t>Out-group: Free-living nematodes</a:t>
            </a:r>
          </a:p>
        </p:txBody>
      </p:sp>
    </p:spTree>
    <p:extLst>
      <p:ext uri="{BB962C8B-B14F-4D97-AF65-F5344CB8AC3E}">
        <p14:creationId xmlns:p14="http://schemas.microsoft.com/office/powerpoint/2010/main" val="33642931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2ABCD0-D2A2-892F-5BE3-2BF4F1BF4C16}"/>
              </a:ext>
            </a:extLst>
          </p:cNvPr>
          <p:cNvSpPr>
            <a:spLocks noGrp="1"/>
          </p:cNvSpPr>
          <p:nvPr>
            <p:ph type="title"/>
          </p:nvPr>
        </p:nvSpPr>
        <p:spPr>
          <a:xfrm>
            <a:off x="838200" y="365126"/>
            <a:ext cx="10515600" cy="730250"/>
          </a:xfrm>
        </p:spPr>
        <p:txBody>
          <a:bodyPr/>
          <a:lstStyle/>
          <a:p>
            <a:pPr algn="ctr"/>
            <a:r>
              <a:rPr lang="en-US" b="1" dirty="0">
                <a:solidFill>
                  <a:schemeClr val="accent1"/>
                </a:solidFill>
              </a:rPr>
              <a:t>Results: Species tree</a:t>
            </a:r>
          </a:p>
        </p:txBody>
      </p:sp>
      <p:pic>
        <p:nvPicPr>
          <p:cNvPr id="5" name="Content Placeholder 4" descr="A screenshot of a computer screen&#10;&#10;Description automatically generated">
            <a:extLst>
              <a:ext uri="{FF2B5EF4-FFF2-40B4-BE49-F238E27FC236}">
                <a16:creationId xmlns:a16="http://schemas.microsoft.com/office/drawing/2014/main" id="{ADF16070-1503-DADA-B472-3CE17ADFDBF7}"/>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r="21883" b="28779"/>
          <a:stretch/>
        </p:blipFill>
        <p:spPr>
          <a:xfrm>
            <a:off x="133517" y="1651778"/>
            <a:ext cx="8858433" cy="3974284"/>
          </a:xfrm>
        </p:spPr>
      </p:pic>
      <p:sp>
        <p:nvSpPr>
          <p:cNvPr id="4" name="TextBox 3">
            <a:extLst>
              <a:ext uri="{FF2B5EF4-FFF2-40B4-BE49-F238E27FC236}">
                <a16:creationId xmlns:a16="http://schemas.microsoft.com/office/drawing/2014/main" id="{93E46F0D-4517-4ECB-9290-0F093B9AC872}"/>
              </a:ext>
            </a:extLst>
          </p:cNvPr>
          <p:cNvSpPr txBox="1"/>
          <p:nvPr/>
        </p:nvSpPr>
        <p:spPr>
          <a:xfrm>
            <a:off x="1614513" y="5712638"/>
            <a:ext cx="6858278" cy="923330"/>
          </a:xfrm>
          <a:prstGeom prst="rect">
            <a:avLst/>
          </a:prstGeom>
          <a:noFill/>
        </p:spPr>
        <p:txBody>
          <a:bodyPr wrap="square" rtlCol="0">
            <a:spAutoFit/>
          </a:bodyPr>
          <a:lstStyle/>
          <a:p>
            <a:r>
              <a:rPr lang="en-US" sz="1800" dirty="0">
                <a:effectLst/>
                <a:latin typeface="Aptos" panose="020B0004020202020204" pitchFamily="34" charset="0"/>
                <a:ea typeface="Aptos" panose="020B0004020202020204" pitchFamily="34" charset="0"/>
                <a:cs typeface="Arial" panose="020B0604020202020204" pitchFamily="34" charset="0"/>
              </a:rPr>
              <a:t>The species tree was generated using STAG implemented in OrthoFinderv2.5.5. The resulting tree from the OrthoFinder analysis was edited and visualized using Interactive Tree of Life (</a:t>
            </a:r>
            <a:r>
              <a:rPr lang="en-US" sz="1800" dirty="0" err="1">
                <a:effectLst/>
                <a:latin typeface="Aptos" panose="020B0004020202020204" pitchFamily="34" charset="0"/>
                <a:ea typeface="Aptos" panose="020B0004020202020204" pitchFamily="34" charset="0"/>
                <a:cs typeface="Arial" panose="020B0604020202020204" pitchFamily="34" charset="0"/>
              </a:rPr>
              <a:t>iTOL</a:t>
            </a:r>
            <a:r>
              <a:rPr lang="en-US" sz="1800" dirty="0">
                <a:effectLst/>
                <a:latin typeface="Aptos" panose="020B0004020202020204" pitchFamily="34" charset="0"/>
                <a:ea typeface="Aptos" panose="020B0004020202020204" pitchFamily="34" charset="0"/>
                <a:cs typeface="Arial" panose="020B0604020202020204" pitchFamily="34" charset="0"/>
              </a:rPr>
              <a:t>) v6.9</a:t>
            </a:r>
            <a:endParaRPr lang="en-US" dirty="0"/>
          </a:p>
        </p:txBody>
      </p:sp>
      <p:sp>
        <p:nvSpPr>
          <p:cNvPr id="6" name="TextBox 5">
            <a:extLst>
              <a:ext uri="{FF2B5EF4-FFF2-40B4-BE49-F238E27FC236}">
                <a16:creationId xmlns:a16="http://schemas.microsoft.com/office/drawing/2014/main" id="{EFC5DB0C-05C3-C136-CF2D-2CF7C2375A66}"/>
              </a:ext>
            </a:extLst>
          </p:cNvPr>
          <p:cNvSpPr txBox="1"/>
          <p:nvPr/>
        </p:nvSpPr>
        <p:spPr>
          <a:xfrm>
            <a:off x="8730924" y="4125302"/>
            <a:ext cx="2622876" cy="923330"/>
          </a:xfrm>
          <a:prstGeom prst="rect">
            <a:avLst/>
          </a:prstGeom>
          <a:noFill/>
        </p:spPr>
        <p:txBody>
          <a:bodyPr wrap="square">
            <a:spAutoFit/>
          </a:bodyPr>
          <a:lstStyle/>
          <a:p>
            <a:r>
              <a:rPr lang="en-US" dirty="0">
                <a:effectLst/>
                <a:latin typeface="Aptos" panose="020B0004020202020204" pitchFamily="34" charset="0"/>
                <a:ea typeface="Aptos" panose="020B0004020202020204" pitchFamily="34" charset="0"/>
                <a:cs typeface="Arial" panose="020B0604020202020204" pitchFamily="34" charset="0"/>
              </a:rPr>
              <a:t>The plant parasitic nematodes group into a cluster </a:t>
            </a:r>
            <a:endParaRPr lang="en-US" dirty="0"/>
          </a:p>
        </p:txBody>
      </p:sp>
    </p:spTree>
    <p:extLst>
      <p:ext uri="{BB962C8B-B14F-4D97-AF65-F5344CB8AC3E}">
        <p14:creationId xmlns:p14="http://schemas.microsoft.com/office/powerpoint/2010/main" val="13269846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3E97C44-A2DE-A8D9-A6BB-C81D65BE06EE}"/>
              </a:ext>
            </a:extLst>
          </p:cNvPr>
          <p:cNvPicPr>
            <a:picLocks noChangeAspect="1"/>
          </p:cNvPicPr>
          <p:nvPr/>
        </p:nvPicPr>
        <p:blipFill>
          <a:blip r:embed="rId2"/>
          <a:stretch>
            <a:fillRect/>
          </a:stretch>
        </p:blipFill>
        <p:spPr>
          <a:xfrm>
            <a:off x="303179" y="547857"/>
            <a:ext cx="11430000" cy="5191125"/>
          </a:xfrm>
          <a:prstGeom prst="rect">
            <a:avLst/>
          </a:prstGeom>
        </p:spPr>
      </p:pic>
      <p:sp>
        <p:nvSpPr>
          <p:cNvPr id="3" name="TextBox 2">
            <a:extLst>
              <a:ext uri="{FF2B5EF4-FFF2-40B4-BE49-F238E27FC236}">
                <a16:creationId xmlns:a16="http://schemas.microsoft.com/office/drawing/2014/main" id="{E004AEC3-0640-5B30-193E-4379909D847F}"/>
              </a:ext>
            </a:extLst>
          </p:cNvPr>
          <p:cNvSpPr txBox="1"/>
          <p:nvPr/>
        </p:nvSpPr>
        <p:spPr>
          <a:xfrm>
            <a:off x="5733644" y="3143420"/>
            <a:ext cx="5999535" cy="461665"/>
          </a:xfrm>
          <a:prstGeom prst="rect">
            <a:avLst/>
          </a:prstGeom>
          <a:noFill/>
        </p:spPr>
        <p:txBody>
          <a:bodyPr wrap="square">
            <a:spAutoFit/>
          </a:bodyPr>
          <a:lstStyle/>
          <a:p>
            <a:r>
              <a:rPr lang="en-US" sz="1200" dirty="0">
                <a:effectLst/>
                <a:latin typeface="Aptos" panose="020B0004020202020204" pitchFamily="34" charset="0"/>
                <a:ea typeface="Aptos" panose="020B0004020202020204" pitchFamily="34" charset="0"/>
                <a:cs typeface="Arial" panose="020B0604020202020204" pitchFamily="34" charset="0"/>
              </a:rPr>
              <a:t>740 and 375 genera level orthologs were present </a:t>
            </a:r>
            <a:r>
              <a:rPr lang="en-US" sz="1200" i="1" dirty="0">
                <a:effectLst/>
                <a:latin typeface="Aptos" panose="020B0004020202020204" pitchFamily="34" charset="0"/>
                <a:ea typeface="Aptos" panose="020B0004020202020204" pitchFamily="34" charset="0"/>
                <a:cs typeface="Arial" panose="020B0604020202020204" pitchFamily="34" charset="0"/>
              </a:rPr>
              <a:t>Heterodera</a:t>
            </a:r>
            <a:r>
              <a:rPr lang="en-US" sz="1200" dirty="0">
                <a:effectLst/>
                <a:latin typeface="Aptos" panose="020B0004020202020204" pitchFamily="34" charset="0"/>
                <a:ea typeface="Aptos" panose="020B0004020202020204" pitchFamily="34" charset="0"/>
                <a:cs typeface="Arial" panose="020B0604020202020204" pitchFamily="34" charset="0"/>
              </a:rPr>
              <a:t> and </a:t>
            </a:r>
            <a:r>
              <a:rPr lang="en-US" sz="1200" i="1" dirty="0">
                <a:effectLst/>
                <a:latin typeface="Aptos" panose="020B0004020202020204" pitchFamily="34" charset="0"/>
                <a:ea typeface="Aptos" panose="020B0004020202020204" pitchFamily="34" charset="0"/>
                <a:cs typeface="Arial" panose="020B0604020202020204" pitchFamily="34" charset="0"/>
              </a:rPr>
              <a:t>Meloidogyne </a:t>
            </a:r>
            <a:r>
              <a:rPr lang="en-US" sz="1200" dirty="0">
                <a:effectLst/>
                <a:latin typeface="Aptos" panose="020B0004020202020204" pitchFamily="34" charset="0"/>
                <a:ea typeface="Aptos" panose="020B0004020202020204" pitchFamily="34" charset="0"/>
                <a:cs typeface="Arial" panose="020B0604020202020204" pitchFamily="34" charset="0"/>
              </a:rPr>
              <a:t>respectively.</a:t>
            </a:r>
            <a:endParaRPr lang="en-US" sz="1200" dirty="0"/>
          </a:p>
        </p:txBody>
      </p:sp>
      <p:sp>
        <p:nvSpPr>
          <p:cNvPr id="6" name="TextBox 5">
            <a:extLst>
              <a:ext uri="{FF2B5EF4-FFF2-40B4-BE49-F238E27FC236}">
                <a16:creationId xmlns:a16="http://schemas.microsoft.com/office/drawing/2014/main" id="{FEF4781D-54C0-7D08-AD78-BD8858E9CF8D}"/>
              </a:ext>
            </a:extLst>
          </p:cNvPr>
          <p:cNvSpPr txBox="1"/>
          <p:nvPr/>
        </p:nvSpPr>
        <p:spPr>
          <a:xfrm>
            <a:off x="4335699" y="1376025"/>
            <a:ext cx="1397945" cy="1015663"/>
          </a:xfrm>
          <a:prstGeom prst="rect">
            <a:avLst/>
          </a:prstGeom>
          <a:noFill/>
        </p:spPr>
        <p:txBody>
          <a:bodyPr wrap="square">
            <a:spAutoFit/>
          </a:bodyPr>
          <a:lstStyle/>
          <a:p>
            <a:r>
              <a:rPr lang="en-US" sz="1200" dirty="0">
                <a:effectLst/>
                <a:latin typeface="Aptos" panose="020B0004020202020204" pitchFamily="34" charset="0"/>
                <a:ea typeface="Aptos" panose="020B0004020202020204" pitchFamily="34" charset="0"/>
                <a:cs typeface="Arial" panose="020B0604020202020204" pitchFamily="34" charset="0"/>
              </a:rPr>
              <a:t>2318 ortholog families were shared between all nematodes species. </a:t>
            </a:r>
            <a:endParaRPr lang="en-US" sz="1200" dirty="0"/>
          </a:p>
        </p:txBody>
      </p:sp>
      <p:sp>
        <p:nvSpPr>
          <p:cNvPr id="10" name="TextBox 9">
            <a:extLst>
              <a:ext uri="{FF2B5EF4-FFF2-40B4-BE49-F238E27FC236}">
                <a16:creationId xmlns:a16="http://schemas.microsoft.com/office/drawing/2014/main" id="{A43E53C4-33CE-544B-0BE4-B80D68621B0D}"/>
              </a:ext>
            </a:extLst>
          </p:cNvPr>
          <p:cNvSpPr txBox="1"/>
          <p:nvPr/>
        </p:nvSpPr>
        <p:spPr>
          <a:xfrm>
            <a:off x="2791838" y="5972571"/>
            <a:ext cx="8725711" cy="369332"/>
          </a:xfrm>
          <a:prstGeom prst="rect">
            <a:avLst/>
          </a:prstGeom>
          <a:noFill/>
        </p:spPr>
        <p:txBody>
          <a:bodyPr wrap="square">
            <a:spAutoFit/>
          </a:bodyPr>
          <a:lstStyle/>
          <a:p>
            <a:r>
              <a:rPr lang="en-US" sz="1800" dirty="0">
                <a:effectLst/>
                <a:latin typeface="Aptos" panose="020B0004020202020204" pitchFamily="34" charset="0"/>
                <a:ea typeface="Aptos" panose="020B0004020202020204" pitchFamily="34" charset="0"/>
                <a:cs typeface="Arial" panose="020B0604020202020204" pitchFamily="34" charset="0"/>
              </a:rPr>
              <a:t>Upset plot representing the intersection of orthogroups between nematode species. </a:t>
            </a:r>
            <a:endParaRPr lang="en-US" dirty="0"/>
          </a:p>
        </p:txBody>
      </p:sp>
      <p:sp>
        <p:nvSpPr>
          <p:cNvPr id="11" name="Title 1">
            <a:extLst>
              <a:ext uri="{FF2B5EF4-FFF2-40B4-BE49-F238E27FC236}">
                <a16:creationId xmlns:a16="http://schemas.microsoft.com/office/drawing/2014/main" id="{ADE3FB4E-39BF-302B-674D-F7E27C89AD53}"/>
              </a:ext>
            </a:extLst>
          </p:cNvPr>
          <p:cNvSpPr>
            <a:spLocks noGrp="1"/>
          </p:cNvSpPr>
          <p:nvPr>
            <p:ph type="title"/>
          </p:nvPr>
        </p:nvSpPr>
        <p:spPr>
          <a:xfrm>
            <a:off x="838200" y="365126"/>
            <a:ext cx="10515600" cy="730250"/>
          </a:xfrm>
        </p:spPr>
        <p:txBody>
          <a:bodyPr/>
          <a:lstStyle/>
          <a:p>
            <a:pPr algn="ctr"/>
            <a:r>
              <a:rPr lang="en-US" b="1" dirty="0">
                <a:solidFill>
                  <a:schemeClr val="accent1"/>
                </a:solidFill>
              </a:rPr>
              <a:t>Results: Orthogroups distribution</a:t>
            </a:r>
          </a:p>
        </p:txBody>
      </p:sp>
    </p:spTree>
    <p:extLst>
      <p:ext uri="{BB962C8B-B14F-4D97-AF65-F5344CB8AC3E}">
        <p14:creationId xmlns:p14="http://schemas.microsoft.com/office/powerpoint/2010/main" val="2885820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212C2-F374-9267-8CC7-C83D5B970B99}"/>
              </a:ext>
            </a:extLst>
          </p:cNvPr>
          <p:cNvSpPr>
            <a:spLocks noGrp="1"/>
          </p:cNvSpPr>
          <p:nvPr>
            <p:ph type="title"/>
          </p:nvPr>
        </p:nvSpPr>
        <p:spPr>
          <a:xfrm>
            <a:off x="838200" y="365126"/>
            <a:ext cx="10515600" cy="730250"/>
          </a:xfrm>
        </p:spPr>
        <p:txBody>
          <a:bodyPr>
            <a:noAutofit/>
          </a:bodyPr>
          <a:lstStyle/>
          <a:p>
            <a:pPr algn="ctr"/>
            <a:r>
              <a:rPr lang="en-US" sz="2800" b="1" dirty="0">
                <a:solidFill>
                  <a:schemeClr val="accent1"/>
                </a:solidFill>
              </a:rPr>
              <a:t>Results: Gene family loss and gain inferred by Dollo parsimony</a:t>
            </a:r>
          </a:p>
        </p:txBody>
      </p:sp>
      <p:pic>
        <p:nvPicPr>
          <p:cNvPr id="7" name="Picture 6">
            <a:extLst>
              <a:ext uri="{FF2B5EF4-FFF2-40B4-BE49-F238E27FC236}">
                <a16:creationId xmlns:a16="http://schemas.microsoft.com/office/drawing/2014/main" id="{B466BBAD-EFDB-4C43-B629-C40B0F0BE6D6}"/>
              </a:ext>
            </a:extLst>
          </p:cNvPr>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t="911" r="5145"/>
          <a:stretch/>
        </p:blipFill>
        <p:spPr>
          <a:xfrm>
            <a:off x="988289" y="2050472"/>
            <a:ext cx="8988995" cy="4675619"/>
          </a:xfrm>
          <a:prstGeom prst="rect">
            <a:avLst/>
          </a:prstGeom>
        </p:spPr>
      </p:pic>
      <p:sp>
        <p:nvSpPr>
          <p:cNvPr id="8" name="Rectangle 7">
            <a:extLst>
              <a:ext uri="{FF2B5EF4-FFF2-40B4-BE49-F238E27FC236}">
                <a16:creationId xmlns:a16="http://schemas.microsoft.com/office/drawing/2014/main" id="{23DFA02A-24A8-4C2C-9228-F7F3ED43AC5F}"/>
              </a:ext>
            </a:extLst>
          </p:cNvPr>
          <p:cNvSpPr/>
          <p:nvPr/>
        </p:nvSpPr>
        <p:spPr>
          <a:xfrm>
            <a:off x="988290" y="1673157"/>
            <a:ext cx="1793822" cy="282102"/>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4C9655F-9228-4A41-A2AC-522404E53975}"/>
              </a:ext>
            </a:extLst>
          </p:cNvPr>
          <p:cNvSpPr/>
          <p:nvPr/>
        </p:nvSpPr>
        <p:spPr>
          <a:xfrm>
            <a:off x="3039895" y="1673157"/>
            <a:ext cx="705254" cy="282102"/>
          </a:xfrm>
          <a:prstGeom prst="rect">
            <a:avLst/>
          </a:prstGeom>
          <a:solidFill>
            <a:schemeClr val="tx2">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0CD049D-4CB6-49F2-9BD9-270B6C6C381F}"/>
              </a:ext>
            </a:extLst>
          </p:cNvPr>
          <p:cNvSpPr/>
          <p:nvPr/>
        </p:nvSpPr>
        <p:spPr>
          <a:xfrm>
            <a:off x="4002931" y="1673157"/>
            <a:ext cx="4443921" cy="282102"/>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1821D1B-7F76-4336-84FA-731040B3C6B0}"/>
              </a:ext>
            </a:extLst>
          </p:cNvPr>
          <p:cNvSpPr/>
          <p:nvPr/>
        </p:nvSpPr>
        <p:spPr>
          <a:xfrm>
            <a:off x="8674640" y="1673157"/>
            <a:ext cx="427206" cy="282102"/>
          </a:xfrm>
          <a:prstGeom prst="rect">
            <a:avLst/>
          </a:prstGeom>
          <a:solidFill>
            <a:schemeClr val="tx2">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CF5EBD6-802C-4EB6-A6AB-409D3D5D21FB}"/>
              </a:ext>
            </a:extLst>
          </p:cNvPr>
          <p:cNvSpPr/>
          <p:nvPr/>
        </p:nvSpPr>
        <p:spPr>
          <a:xfrm>
            <a:off x="9233769" y="1673157"/>
            <a:ext cx="743515" cy="282102"/>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781E4AD1-EED4-4FE5-9FA1-B8DA9486593A}"/>
              </a:ext>
            </a:extLst>
          </p:cNvPr>
          <p:cNvSpPr/>
          <p:nvPr/>
        </p:nvSpPr>
        <p:spPr>
          <a:xfrm>
            <a:off x="6464175" y="5395865"/>
            <a:ext cx="434566" cy="434566"/>
          </a:xfrm>
          <a:prstGeom prst="ellipse">
            <a:avLst/>
          </a:prstGeom>
          <a:noFill/>
          <a:ln>
            <a:solidFill>
              <a:schemeClr val="tx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5F3380CC-09E3-47EC-B2EE-0629C968EC5D}"/>
              </a:ext>
            </a:extLst>
          </p:cNvPr>
          <p:cNvSpPr/>
          <p:nvPr/>
        </p:nvSpPr>
        <p:spPr>
          <a:xfrm>
            <a:off x="5790325" y="4774645"/>
            <a:ext cx="434566" cy="434566"/>
          </a:xfrm>
          <a:prstGeom prst="ellipse">
            <a:avLst/>
          </a:prstGeom>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14" name="TextBox 13">
            <a:extLst>
              <a:ext uri="{FF2B5EF4-FFF2-40B4-BE49-F238E27FC236}">
                <a16:creationId xmlns:a16="http://schemas.microsoft.com/office/drawing/2014/main" id="{E431F038-1C13-4A4D-8A33-C5EF2469D5DA}"/>
              </a:ext>
            </a:extLst>
          </p:cNvPr>
          <p:cNvSpPr txBox="1"/>
          <p:nvPr/>
        </p:nvSpPr>
        <p:spPr>
          <a:xfrm>
            <a:off x="1414352" y="1424055"/>
            <a:ext cx="1287168" cy="261610"/>
          </a:xfrm>
          <a:prstGeom prst="rect">
            <a:avLst/>
          </a:prstGeom>
          <a:noFill/>
        </p:spPr>
        <p:txBody>
          <a:bodyPr wrap="square" rtlCol="0">
            <a:spAutoFit/>
          </a:bodyPr>
          <a:lstStyle/>
          <a:p>
            <a:r>
              <a:rPr lang="en-US" sz="1050" dirty="0"/>
              <a:t>Free-living</a:t>
            </a:r>
          </a:p>
        </p:txBody>
      </p:sp>
      <p:sp>
        <p:nvSpPr>
          <p:cNvPr id="17" name="TextBox 16">
            <a:extLst>
              <a:ext uri="{FF2B5EF4-FFF2-40B4-BE49-F238E27FC236}">
                <a16:creationId xmlns:a16="http://schemas.microsoft.com/office/drawing/2014/main" id="{78851334-46AD-49D0-A11F-020F467CCF43}"/>
              </a:ext>
            </a:extLst>
          </p:cNvPr>
          <p:cNvSpPr txBox="1"/>
          <p:nvPr/>
        </p:nvSpPr>
        <p:spPr>
          <a:xfrm>
            <a:off x="9262692" y="1444946"/>
            <a:ext cx="1205825" cy="261610"/>
          </a:xfrm>
          <a:prstGeom prst="rect">
            <a:avLst/>
          </a:prstGeom>
          <a:noFill/>
        </p:spPr>
        <p:txBody>
          <a:bodyPr wrap="square" rtlCol="0">
            <a:spAutoFit/>
          </a:bodyPr>
          <a:lstStyle/>
          <a:p>
            <a:r>
              <a:rPr lang="en-US" sz="1050" dirty="0"/>
              <a:t>Free-living</a:t>
            </a:r>
            <a:endParaRPr lang="en-US" sz="1100" dirty="0"/>
          </a:p>
        </p:txBody>
      </p:sp>
      <p:sp>
        <p:nvSpPr>
          <p:cNvPr id="18" name="TextBox 17">
            <a:extLst>
              <a:ext uri="{FF2B5EF4-FFF2-40B4-BE49-F238E27FC236}">
                <a16:creationId xmlns:a16="http://schemas.microsoft.com/office/drawing/2014/main" id="{24C161FE-7A0F-4476-8207-D7673B6976DF}"/>
              </a:ext>
            </a:extLst>
          </p:cNvPr>
          <p:cNvSpPr txBox="1"/>
          <p:nvPr/>
        </p:nvSpPr>
        <p:spPr>
          <a:xfrm>
            <a:off x="2929308" y="1439988"/>
            <a:ext cx="1081258" cy="253916"/>
          </a:xfrm>
          <a:prstGeom prst="rect">
            <a:avLst/>
          </a:prstGeom>
          <a:noFill/>
        </p:spPr>
        <p:txBody>
          <a:bodyPr wrap="square" rtlCol="0">
            <a:spAutoFit/>
          </a:bodyPr>
          <a:lstStyle/>
          <a:p>
            <a:r>
              <a:rPr lang="en-US" sz="1050" dirty="0"/>
              <a:t>Plant-parasitic</a:t>
            </a:r>
          </a:p>
        </p:txBody>
      </p:sp>
      <p:sp>
        <p:nvSpPr>
          <p:cNvPr id="19" name="TextBox 18">
            <a:extLst>
              <a:ext uri="{FF2B5EF4-FFF2-40B4-BE49-F238E27FC236}">
                <a16:creationId xmlns:a16="http://schemas.microsoft.com/office/drawing/2014/main" id="{53698072-156C-4CD8-8BE4-29F4D7D77E6A}"/>
              </a:ext>
            </a:extLst>
          </p:cNvPr>
          <p:cNvSpPr txBox="1"/>
          <p:nvPr/>
        </p:nvSpPr>
        <p:spPr>
          <a:xfrm>
            <a:off x="8347614" y="1261125"/>
            <a:ext cx="1081258" cy="253916"/>
          </a:xfrm>
          <a:prstGeom prst="rect">
            <a:avLst/>
          </a:prstGeom>
          <a:noFill/>
        </p:spPr>
        <p:txBody>
          <a:bodyPr wrap="square" rtlCol="0">
            <a:spAutoFit/>
          </a:bodyPr>
          <a:lstStyle/>
          <a:p>
            <a:r>
              <a:rPr lang="en-US" sz="1050" dirty="0"/>
              <a:t>Plant-parasitic</a:t>
            </a:r>
          </a:p>
        </p:txBody>
      </p:sp>
      <p:sp>
        <p:nvSpPr>
          <p:cNvPr id="20" name="TextBox 19">
            <a:extLst>
              <a:ext uri="{FF2B5EF4-FFF2-40B4-BE49-F238E27FC236}">
                <a16:creationId xmlns:a16="http://schemas.microsoft.com/office/drawing/2014/main" id="{10CBBD10-71FC-45E9-BCE8-97D295F531DF}"/>
              </a:ext>
            </a:extLst>
          </p:cNvPr>
          <p:cNvSpPr txBox="1"/>
          <p:nvPr/>
        </p:nvSpPr>
        <p:spPr>
          <a:xfrm>
            <a:off x="5514361" y="1452640"/>
            <a:ext cx="1891373" cy="253916"/>
          </a:xfrm>
          <a:prstGeom prst="rect">
            <a:avLst/>
          </a:prstGeom>
          <a:noFill/>
        </p:spPr>
        <p:txBody>
          <a:bodyPr wrap="square" rtlCol="0">
            <a:spAutoFit/>
          </a:bodyPr>
          <a:lstStyle/>
          <a:p>
            <a:r>
              <a:rPr lang="en-US" sz="1050" dirty="0"/>
              <a:t>Sedentary Endoparasitic </a:t>
            </a:r>
          </a:p>
        </p:txBody>
      </p:sp>
      <p:sp>
        <p:nvSpPr>
          <p:cNvPr id="3" name="TextBox 2">
            <a:extLst>
              <a:ext uri="{FF2B5EF4-FFF2-40B4-BE49-F238E27FC236}">
                <a16:creationId xmlns:a16="http://schemas.microsoft.com/office/drawing/2014/main" id="{F8043A29-7E42-41D9-910B-018626D8CDFA}"/>
              </a:ext>
            </a:extLst>
          </p:cNvPr>
          <p:cNvSpPr txBox="1"/>
          <p:nvPr/>
        </p:nvSpPr>
        <p:spPr>
          <a:xfrm>
            <a:off x="6969700" y="5105977"/>
            <a:ext cx="872067" cy="461665"/>
          </a:xfrm>
          <a:prstGeom prst="rect">
            <a:avLst/>
          </a:prstGeom>
          <a:solidFill>
            <a:schemeClr val="tx2">
              <a:lumMod val="10000"/>
              <a:lumOff val="90000"/>
            </a:schemeClr>
          </a:solidFill>
        </p:spPr>
        <p:txBody>
          <a:bodyPr wrap="square" rtlCol="0">
            <a:spAutoFit/>
          </a:bodyPr>
          <a:lstStyle/>
          <a:p>
            <a:pPr algn="ctr"/>
            <a:r>
              <a:rPr lang="en-US" sz="800" dirty="0"/>
              <a:t>Present: 10135</a:t>
            </a:r>
          </a:p>
          <a:p>
            <a:pPr algn="ctr"/>
            <a:r>
              <a:rPr lang="en-US" sz="800" dirty="0"/>
              <a:t>Gains: 168</a:t>
            </a:r>
          </a:p>
          <a:p>
            <a:pPr algn="ctr"/>
            <a:r>
              <a:rPr lang="en-US" sz="800" dirty="0"/>
              <a:t>Losses: 567</a:t>
            </a:r>
          </a:p>
        </p:txBody>
      </p:sp>
      <p:sp>
        <p:nvSpPr>
          <p:cNvPr id="21" name="TextBox 20">
            <a:extLst>
              <a:ext uri="{FF2B5EF4-FFF2-40B4-BE49-F238E27FC236}">
                <a16:creationId xmlns:a16="http://schemas.microsoft.com/office/drawing/2014/main" id="{21AACCDC-CF6C-46F6-8435-42CFA0529E44}"/>
              </a:ext>
            </a:extLst>
          </p:cNvPr>
          <p:cNvSpPr txBox="1"/>
          <p:nvPr/>
        </p:nvSpPr>
        <p:spPr>
          <a:xfrm>
            <a:off x="6245424" y="4379262"/>
            <a:ext cx="962772" cy="461665"/>
          </a:xfrm>
          <a:prstGeom prst="rect">
            <a:avLst/>
          </a:prstGeom>
          <a:solidFill>
            <a:schemeClr val="accent5">
              <a:lumMod val="20000"/>
              <a:lumOff val="80000"/>
            </a:schemeClr>
          </a:solidFill>
        </p:spPr>
        <p:txBody>
          <a:bodyPr wrap="square" rtlCol="0">
            <a:spAutoFit/>
          </a:bodyPr>
          <a:lstStyle/>
          <a:p>
            <a:pPr algn="ctr"/>
            <a:r>
              <a:rPr lang="en-US" sz="800" dirty="0"/>
              <a:t>Present: 9570</a:t>
            </a:r>
          </a:p>
          <a:p>
            <a:pPr algn="ctr"/>
            <a:r>
              <a:rPr lang="en-US" sz="800" dirty="0"/>
              <a:t>Gains: 765</a:t>
            </a:r>
          </a:p>
          <a:p>
            <a:pPr algn="ctr"/>
            <a:r>
              <a:rPr lang="en-US" sz="800" dirty="0"/>
              <a:t>Losses: 1592</a:t>
            </a:r>
          </a:p>
        </p:txBody>
      </p:sp>
    </p:spTree>
    <p:extLst>
      <p:ext uri="{BB962C8B-B14F-4D97-AF65-F5344CB8AC3E}">
        <p14:creationId xmlns:p14="http://schemas.microsoft.com/office/powerpoint/2010/main" val="20449031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011D1202-E5B6-C386-E348-57B1B16A579D}"/>
              </a:ext>
            </a:extLst>
          </p:cNvPr>
          <p:cNvGraphicFramePr>
            <a:graphicFrameLocks noGrp="1"/>
          </p:cNvGraphicFramePr>
          <p:nvPr>
            <p:extLst>
              <p:ext uri="{D42A27DB-BD31-4B8C-83A1-F6EECF244321}">
                <p14:modId xmlns:p14="http://schemas.microsoft.com/office/powerpoint/2010/main" val="3903167272"/>
              </p:ext>
            </p:extLst>
          </p:nvPr>
        </p:nvGraphicFramePr>
        <p:xfrm>
          <a:off x="2174063" y="919105"/>
          <a:ext cx="8341536" cy="5844327"/>
        </p:xfrm>
        <a:graphic>
          <a:graphicData uri="http://schemas.openxmlformats.org/drawingml/2006/table">
            <a:tbl>
              <a:tblPr firstRow="1" firstCol="1" bandRow="1">
                <a:tableStyleId>{5C22544A-7EE6-4342-B048-85BDC9FD1C3A}</a:tableStyleId>
              </a:tblPr>
              <a:tblGrid>
                <a:gridCol w="4170768">
                  <a:extLst>
                    <a:ext uri="{9D8B030D-6E8A-4147-A177-3AD203B41FA5}">
                      <a16:colId xmlns:a16="http://schemas.microsoft.com/office/drawing/2014/main" val="1368493245"/>
                    </a:ext>
                  </a:extLst>
                </a:gridCol>
                <a:gridCol w="4170768">
                  <a:extLst>
                    <a:ext uri="{9D8B030D-6E8A-4147-A177-3AD203B41FA5}">
                      <a16:colId xmlns:a16="http://schemas.microsoft.com/office/drawing/2014/main" val="1306799445"/>
                    </a:ext>
                  </a:extLst>
                </a:gridCol>
              </a:tblGrid>
              <a:tr h="253488">
                <a:tc>
                  <a:txBody>
                    <a:bodyPr/>
                    <a:lstStyle/>
                    <a:p>
                      <a:pPr marL="0" marR="0" algn="ctr">
                        <a:lnSpc>
                          <a:spcPct val="107000"/>
                        </a:lnSpc>
                        <a:spcBef>
                          <a:spcPts val="0"/>
                        </a:spcBef>
                        <a:spcAft>
                          <a:spcPts val="0"/>
                        </a:spcAft>
                      </a:pPr>
                      <a:r>
                        <a:rPr lang="en-US" sz="1400" kern="100" dirty="0">
                          <a:solidFill>
                            <a:schemeClr val="bg1"/>
                          </a:solidFill>
                          <a:effectLst/>
                        </a:rPr>
                        <a:t>Plant parasitic Nematodes</a:t>
                      </a:r>
                      <a:endParaRPr lang="en-US" sz="1400"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solidFill>
                      <a:schemeClr val="accent1">
                        <a:lumMod val="75000"/>
                      </a:schemeClr>
                    </a:solidFill>
                  </a:tcPr>
                </a:tc>
                <a:tc>
                  <a:txBody>
                    <a:bodyPr/>
                    <a:lstStyle/>
                    <a:p>
                      <a:pPr marL="0" marR="0">
                        <a:lnSpc>
                          <a:spcPct val="107000"/>
                        </a:lnSpc>
                        <a:spcBef>
                          <a:spcPts val="0"/>
                        </a:spcBef>
                        <a:spcAft>
                          <a:spcPts val="0"/>
                        </a:spcAft>
                      </a:pPr>
                      <a:r>
                        <a:rPr lang="en-US" sz="1400" kern="100" dirty="0">
                          <a:solidFill>
                            <a:schemeClr val="bg1"/>
                          </a:solidFill>
                          <a:effectLst/>
                        </a:rPr>
                        <a:t>Sedentary Endo parasitic Plant Nematodes</a:t>
                      </a:r>
                      <a:endParaRPr lang="en-US" sz="1400"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solidFill>
                      <a:schemeClr val="accent1">
                        <a:lumMod val="75000"/>
                      </a:schemeClr>
                    </a:solidFill>
                  </a:tcPr>
                </a:tc>
                <a:extLst>
                  <a:ext uri="{0D108BD9-81ED-4DB2-BD59-A6C34878D82A}">
                    <a16:rowId xmlns:a16="http://schemas.microsoft.com/office/drawing/2014/main" val="3112852508"/>
                  </a:ext>
                </a:extLst>
              </a:tr>
              <a:tr h="241965">
                <a:tc>
                  <a:txBody>
                    <a:bodyPr/>
                    <a:lstStyle/>
                    <a:p>
                      <a:pPr marL="0" marR="0">
                        <a:lnSpc>
                          <a:spcPct val="107000"/>
                        </a:lnSpc>
                        <a:spcBef>
                          <a:spcPts val="0"/>
                        </a:spcBef>
                        <a:spcAft>
                          <a:spcPts val="0"/>
                        </a:spcAft>
                      </a:pPr>
                      <a:r>
                        <a:rPr lang="en-US" sz="1050" b="0" kern="100" dirty="0">
                          <a:solidFill>
                            <a:schemeClr val="tx1"/>
                          </a:solidFill>
                          <a:effectLst/>
                        </a:rPr>
                        <a:t>Cation transmembrane transport</a:t>
                      </a:r>
                      <a:endParaRPr lang="en-US" sz="1100" b="0"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nSpc>
                          <a:spcPct val="107000"/>
                        </a:lnSpc>
                        <a:spcBef>
                          <a:spcPts val="0"/>
                        </a:spcBef>
                        <a:spcAft>
                          <a:spcPts val="0"/>
                        </a:spcAft>
                      </a:pPr>
                      <a:r>
                        <a:rPr lang="en-US" sz="1050" b="0" kern="100" dirty="0">
                          <a:solidFill>
                            <a:schemeClr val="tx1"/>
                          </a:solidFill>
                          <a:effectLst/>
                        </a:rPr>
                        <a:t>Oxidoreductase complex</a:t>
                      </a:r>
                      <a:endParaRPr lang="en-US" sz="1100" b="0"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solidFill>
                      <a:schemeClr val="accent3">
                        <a:lumMod val="20000"/>
                        <a:lumOff val="80000"/>
                      </a:schemeClr>
                    </a:solidFill>
                  </a:tcPr>
                </a:tc>
                <a:extLst>
                  <a:ext uri="{0D108BD9-81ED-4DB2-BD59-A6C34878D82A}">
                    <a16:rowId xmlns:a16="http://schemas.microsoft.com/office/drawing/2014/main" val="1995638246"/>
                  </a:ext>
                </a:extLst>
              </a:tr>
              <a:tr h="241965">
                <a:tc>
                  <a:txBody>
                    <a:bodyPr/>
                    <a:lstStyle/>
                    <a:p>
                      <a:pPr marL="0" marR="0">
                        <a:lnSpc>
                          <a:spcPct val="107000"/>
                        </a:lnSpc>
                        <a:spcBef>
                          <a:spcPts val="0"/>
                        </a:spcBef>
                        <a:spcAft>
                          <a:spcPts val="0"/>
                        </a:spcAft>
                      </a:pPr>
                      <a:r>
                        <a:rPr lang="en-US" sz="1050" b="0" kern="100">
                          <a:solidFill>
                            <a:schemeClr val="tx1"/>
                          </a:solidFill>
                          <a:effectLst/>
                        </a:rPr>
                        <a:t>Inorganic ion transmembrane transport</a:t>
                      </a:r>
                      <a:endParaRPr lang="en-US" sz="1100" b="0" kern="10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nSpc>
                          <a:spcPct val="107000"/>
                        </a:lnSpc>
                        <a:spcBef>
                          <a:spcPts val="0"/>
                        </a:spcBef>
                        <a:spcAft>
                          <a:spcPts val="0"/>
                        </a:spcAft>
                      </a:pPr>
                      <a:r>
                        <a:rPr lang="en-US" sz="1050" b="0" kern="100" dirty="0">
                          <a:solidFill>
                            <a:schemeClr val="tx1"/>
                          </a:solidFill>
                          <a:effectLst/>
                        </a:rPr>
                        <a:t>Gated channel activity</a:t>
                      </a:r>
                      <a:endParaRPr lang="en-US" sz="1100" b="0"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oFill/>
                  </a:tcPr>
                </a:tc>
                <a:extLst>
                  <a:ext uri="{0D108BD9-81ED-4DB2-BD59-A6C34878D82A}">
                    <a16:rowId xmlns:a16="http://schemas.microsoft.com/office/drawing/2014/main" val="157704530"/>
                  </a:ext>
                </a:extLst>
              </a:tr>
              <a:tr h="241965">
                <a:tc>
                  <a:txBody>
                    <a:bodyPr/>
                    <a:lstStyle/>
                    <a:p>
                      <a:pPr marL="0" marR="0">
                        <a:lnSpc>
                          <a:spcPct val="107000"/>
                        </a:lnSpc>
                        <a:spcBef>
                          <a:spcPts val="0"/>
                        </a:spcBef>
                        <a:spcAft>
                          <a:spcPts val="0"/>
                        </a:spcAft>
                      </a:pPr>
                      <a:r>
                        <a:rPr lang="en-US" sz="1050" b="0" kern="100" dirty="0">
                          <a:solidFill>
                            <a:schemeClr val="tx1"/>
                          </a:solidFill>
                          <a:effectLst/>
                        </a:rPr>
                        <a:t>Inorganic cation transmembrane transport</a:t>
                      </a:r>
                      <a:endParaRPr lang="en-US" sz="1100" b="0"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nSpc>
                          <a:spcPct val="107000"/>
                        </a:lnSpc>
                        <a:spcBef>
                          <a:spcPts val="0"/>
                        </a:spcBef>
                        <a:spcAft>
                          <a:spcPts val="0"/>
                        </a:spcAft>
                      </a:pPr>
                      <a:r>
                        <a:rPr lang="en-US" sz="1050" b="0" kern="100" dirty="0">
                          <a:solidFill>
                            <a:schemeClr val="tx1"/>
                          </a:solidFill>
                          <a:effectLst/>
                        </a:rPr>
                        <a:t>Oxidoreductase activity</a:t>
                      </a:r>
                      <a:endParaRPr lang="en-US" sz="1100" b="0"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solidFill>
                      <a:schemeClr val="accent3">
                        <a:lumMod val="20000"/>
                        <a:lumOff val="80000"/>
                      </a:schemeClr>
                    </a:solidFill>
                  </a:tcPr>
                </a:tc>
                <a:extLst>
                  <a:ext uri="{0D108BD9-81ED-4DB2-BD59-A6C34878D82A}">
                    <a16:rowId xmlns:a16="http://schemas.microsoft.com/office/drawing/2014/main" val="2949094756"/>
                  </a:ext>
                </a:extLst>
              </a:tr>
              <a:tr h="241965">
                <a:tc>
                  <a:txBody>
                    <a:bodyPr/>
                    <a:lstStyle/>
                    <a:p>
                      <a:pPr marL="0" marR="0">
                        <a:lnSpc>
                          <a:spcPct val="107000"/>
                        </a:lnSpc>
                        <a:spcBef>
                          <a:spcPts val="0"/>
                        </a:spcBef>
                        <a:spcAft>
                          <a:spcPts val="0"/>
                        </a:spcAft>
                      </a:pPr>
                      <a:r>
                        <a:rPr lang="en-US" sz="1050" b="0" kern="100">
                          <a:solidFill>
                            <a:schemeClr val="tx1"/>
                          </a:solidFill>
                          <a:effectLst/>
                        </a:rPr>
                        <a:t>Regulation of catalytic activity</a:t>
                      </a:r>
                      <a:endParaRPr lang="en-US" sz="1100" b="0" kern="10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oFill/>
                  </a:tcPr>
                </a:tc>
                <a:tc>
                  <a:txBody>
                    <a:bodyPr/>
                    <a:lstStyle/>
                    <a:p>
                      <a:pPr marL="0" marR="0">
                        <a:lnSpc>
                          <a:spcPct val="107000"/>
                        </a:lnSpc>
                        <a:spcBef>
                          <a:spcPts val="0"/>
                        </a:spcBef>
                        <a:spcAft>
                          <a:spcPts val="0"/>
                        </a:spcAft>
                      </a:pPr>
                      <a:r>
                        <a:rPr lang="en-US" sz="1050" b="0" kern="100">
                          <a:solidFill>
                            <a:schemeClr val="tx1"/>
                          </a:solidFill>
                          <a:effectLst/>
                        </a:rPr>
                        <a:t>Nucleoside-triphosphatase activity</a:t>
                      </a:r>
                      <a:endParaRPr lang="en-US" sz="1100" b="0" kern="10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oFill/>
                  </a:tcPr>
                </a:tc>
                <a:extLst>
                  <a:ext uri="{0D108BD9-81ED-4DB2-BD59-A6C34878D82A}">
                    <a16:rowId xmlns:a16="http://schemas.microsoft.com/office/drawing/2014/main" val="2186705838"/>
                  </a:ext>
                </a:extLst>
              </a:tr>
              <a:tr h="241965">
                <a:tc>
                  <a:txBody>
                    <a:bodyPr/>
                    <a:lstStyle/>
                    <a:p>
                      <a:pPr marL="0" marR="0">
                        <a:lnSpc>
                          <a:spcPct val="107000"/>
                        </a:lnSpc>
                        <a:spcBef>
                          <a:spcPts val="0"/>
                        </a:spcBef>
                        <a:spcAft>
                          <a:spcPts val="0"/>
                        </a:spcAft>
                      </a:pPr>
                      <a:r>
                        <a:rPr lang="en-US" sz="1050" b="0" kern="100">
                          <a:solidFill>
                            <a:schemeClr val="tx1"/>
                          </a:solidFill>
                          <a:effectLst/>
                        </a:rPr>
                        <a:t>Bounding membrane of organelle</a:t>
                      </a:r>
                      <a:endParaRPr lang="en-US" sz="1100" b="0" kern="10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oFill/>
                  </a:tcPr>
                </a:tc>
                <a:tc>
                  <a:txBody>
                    <a:bodyPr/>
                    <a:lstStyle/>
                    <a:p>
                      <a:pPr marL="0" marR="0">
                        <a:lnSpc>
                          <a:spcPct val="107000"/>
                        </a:lnSpc>
                        <a:spcBef>
                          <a:spcPts val="0"/>
                        </a:spcBef>
                        <a:spcAft>
                          <a:spcPts val="0"/>
                        </a:spcAft>
                      </a:pPr>
                      <a:r>
                        <a:rPr lang="en-US" sz="1050" b="0" kern="100">
                          <a:solidFill>
                            <a:schemeClr val="tx1"/>
                          </a:solidFill>
                          <a:effectLst/>
                        </a:rPr>
                        <a:t>Macromolecule methylation</a:t>
                      </a:r>
                      <a:endParaRPr lang="en-US" sz="1100" b="0" kern="10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oFill/>
                  </a:tcPr>
                </a:tc>
                <a:extLst>
                  <a:ext uri="{0D108BD9-81ED-4DB2-BD59-A6C34878D82A}">
                    <a16:rowId xmlns:a16="http://schemas.microsoft.com/office/drawing/2014/main" val="4040624409"/>
                  </a:ext>
                </a:extLst>
              </a:tr>
              <a:tr h="492478">
                <a:tc>
                  <a:txBody>
                    <a:bodyPr/>
                    <a:lstStyle/>
                    <a:p>
                      <a:pPr marL="0" marR="0">
                        <a:lnSpc>
                          <a:spcPct val="107000"/>
                        </a:lnSpc>
                        <a:spcBef>
                          <a:spcPts val="0"/>
                        </a:spcBef>
                        <a:spcAft>
                          <a:spcPts val="0"/>
                        </a:spcAft>
                      </a:pPr>
                      <a:r>
                        <a:rPr lang="en-US" sz="1050" b="0" kern="100">
                          <a:solidFill>
                            <a:schemeClr val="tx1"/>
                          </a:solidFill>
                          <a:effectLst/>
                        </a:rPr>
                        <a:t>Homophilic cell adhesion via plasma membrane adhesion molecules</a:t>
                      </a:r>
                      <a:endParaRPr lang="en-US" sz="1100" b="0" kern="10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oFill/>
                  </a:tcPr>
                </a:tc>
                <a:tc>
                  <a:txBody>
                    <a:bodyPr/>
                    <a:lstStyle/>
                    <a:p>
                      <a:pPr marL="0" marR="0">
                        <a:lnSpc>
                          <a:spcPct val="107000"/>
                        </a:lnSpc>
                        <a:spcBef>
                          <a:spcPts val="0"/>
                        </a:spcBef>
                        <a:spcAft>
                          <a:spcPts val="0"/>
                        </a:spcAft>
                      </a:pPr>
                      <a:r>
                        <a:rPr lang="en-US" sz="1050" b="0" kern="100">
                          <a:solidFill>
                            <a:schemeClr val="tx1"/>
                          </a:solidFill>
                          <a:effectLst/>
                        </a:rPr>
                        <a:t>Hydrolase activity, acting on acid anhydrides</a:t>
                      </a:r>
                      <a:endParaRPr lang="en-US" sz="1100" b="0" kern="10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oFill/>
                  </a:tcPr>
                </a:tc>
                <a:extLst>
                  <a:ext uri="{0D108BD9-81ED-4DB2-BD59-A6C34878D82A}">
                    <a16:rowId xmlns:a16="http://schemas.microsoft.com/office/drawing/2014/main" val="3554544242"/>
                  </a:ext>
                </a:extLst>
              </a:tr>
              <a:tr h="241965">
                <a:tc>
                  <a:txBody>
                    <a:bodyPr/>
                    <a:lstStyle/>
                    <a:p>
                      <a:pPr marL="0" marR="0">
                        <a:lnSpc>
                          <a:spcPct val="107000"/>
                        </a:lnSpc>
                        <a:spcBef>
                          <a:spcPts val="0"/>
                        </a:spcBef>
                        <a:spcAft>
                          <a:spcPts val="0"/>
                        </a:spcAft>
                      </a:pPr>
                      <a:r>
                        <a:rPr lang="en-US" sz="1050" b="0" kern="100">
                          <a:solidFill>
                            <a:schemeClr val="tx1"/>
                          </a:solidFill>
                          <a:effectLst/>
                        </a:rPr>
                        <a:t>Cell-cell adhesion</a:t>
                      </a:r>
                      <a:endParaRPr lang="en-US" sz="1100" b="0" kern="10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oFill/>
                  </a:tcPr>
                </a:tc>
                <a:tc>
                  <a:txBody>
                    <a:bodyPr/>
                    <a:lstStyle/>
                    <a:p>
                      <a:pPr marL="0" marR="0">
                        <a:lnSpc>
                          <a:spcPct val="107000"/>
                        </a:lnSpc>
                        <a:spcBef>
                          <a:spcPts val="0"/>
                        </a:spcBef>
                        <a:spcAft>
                          <a:spcPts val="0"/>
                        </a:spcAft>
                      </a:pPr>
                      <a:r>
                        <a:rPr lang="en-US" sz="1050" b="0" kern="100">
                          <a:solidFill>
                            <a:schemeClr val="tx1"/>
                          </a:solidFill>
                          <a:effectLst/>
                        </a:rPr>
                        <a:t>DNA repair</a:t>
                      </a:r>
                      <a:endParaRPr lang="en-US" sz="1100" b="0" kern="10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oFill/>
                  </a:tcPr>
                </a:tc>
                <a:extLst>
                  <a:ext uri="{0D108BD9-81ED-4DB2-BD59-A6C34878D82A}">
                    <a16:rowId xmlns:a16="http://schemas.microsoft.com/office/drawing/2014/main" val="2879267213"/>
                  </a:ext>
                </a:extLst>
              </a:tr>
              <a:tr h="492478">
                <a:tc>
                  <a:txBody>
                    <a:bodyPr/>
                    <a:lstStyle/>
                    <a:p>
                      <a:pPr marL="0" marR="0">
                        <a:lnSpc>
                          <a:spcPct val="107000"/>
                        </a:lnSpc>
                        <a:spcBef>
                          <a:spcPts val="0"/>
                        </a:spcBef>
                        <a:spcAft>
                          <a:spcPts val="0"/>
                        </a:spcAft>
                      </a:pPr>
                      <a:r>
                        <a:rPr lang="en-US" sz="1050" b="0" kern="100" dirty="0">
                          <a:solidFill>
                            <a:schemeClr val="tx1"/>
                          </a:solidFill>
                          <a:effectLst/>
                        </a:rPr>
                        <a:t>Cell-cell adhesion via plasma-membrane adhesion molecules</a:t>
                      </a:r>
                      <a:endParaRPr lang="en-US" sz="1100" b="0"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oFill/>
                  </a:tcPr>
                </a:tc>
                <a:tc>
                  <a:txBody>
                    <a:bodyPr/>
                    <a:lstStyle/>
                    <a:p>
                      <a:pPr marL="0" marR="0">
                        <a:lnSpc>
                          <a:spcPct val="107000"/>
                        </a:lnSpc>
                        <a:spcBef>
                          <a:spcPts val="0"/>
                        </a:spcBef>
                        <a:spcAft>
                          <a:spcPts val="0"/>
                        </a:spcAft>
                      </a:pPr>
                      <a:r>
                        <a:rPr lang="en-US" sz="1050" b="0" kern="100" dirty="0">
                          <a:solidFill>
                            <a:schemeClr val="tx1"/>
                          </a:solidFill>
                          <a:effectLst/>
                        </a:rPr>
                        <a:t>Endopeptidase inhibitor activity</a:t>
                      </a:r>
                      <a:endParaRPr lang="en-US" sz="1100" b="0"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solidFill>
                      <a:schemeClr val="tx2">
                        <a:lumMod val="25000"/>
                        <a:lumOff val="75000"/>
                      </a:schemeClr>
                    </a:solidFill>
                  </a:tcPr>
                </a:tc>
                <a:extLst>
                  <a:ext uri="{0D108BD9-81ED-4DB2-BD59-A6C34878D82A}">
                    <a16:rowId xmlns:a16="http://schemas.microsoft.com/office/drawing/2014/main" val="2151061872"/>
                  </a:ext>
                </a:extLst>
              </a:tr>
              <a:tr h="241965">
                <a:tc>
                  <a:txBody>
                    <a:bodyPr/>
                    <a:lstStyle/>
                    <a:p>
                      <a:pPr marL="0" marR="0">
                        <a:lnSpc>
                          <a:spcPct val="107000"/>
                        </a:lnSpc>
                        <a:spcBef>
                          <a:spcPts val="0"/>
                        </a:spcBef>
                        <a:spcAft>
                          <a:spcPts val="0"/>
                        </a:spcAft>
                      </a:pPr>
                      <a:r>
                        <a:rPr lang="en-US" sz="1050" b="0" kern="100" dirty="0">
                          <a:solidFill>
                            <a:schemeClr val="tx1"/>
                          </a:solidFill>
                          <a:effectLst/>
                        </a:rPr>
                        <a:t>Organic substance transport</a:t>
                      </a:r>
                      <a:endParaRPr lang="en-US" sz="1100" b="0"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solidFill>
                      <a:schemeClr val="accent2">
                        <a:lumMod val="20000"/>
                        <a:lumOff val="80000"/>
                      </a:schemeClr>
                    </a:solidFill>
                  </a:tcPr>
                </a:tc>
                <a:tc>
                  <a:txBody>
                    <a:bodyPr/>
                    <a:lstStyle/>
                    <a:p>
                      <a:pPr marL="0" marR="0">
                        <a:lnSpc>
                          <a:spcPct val="107000"/>
                        </a:lnSpc>
                        <a:spcBef>
                          <a:spcPts val="0"/>
                        </a:spcBef>
                        <a:spcAft>
                          <a:spcPts val="0"/>
                        </a:spcAft>
                      </a:pPr>
                      <a:r>
                        <a:rPr lang="en-US" sz="1050" b="0" kern="100" dirty="0">
                          <a:solidFill>
                            <a:schemeClr val="tx1"/>
                          </a:solidFill>
                          <a:effectLst/>
                        </a:rPr>
                        <a:t>Endopeptidase regulator activity</a:t>
                      </a:r>
                      <a:endParaRPr lang="en-US" sz="1100" b="0"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solidFill>
                      <a:schemeClr val="tx2">
                        <a:lumMod val="25000"/>
                        <a:lumOff val="75000"/>
                      </a:schemeClr>
                    </a:solidFill>
                  </a:tcPr>
                </a:tc>
                <a:extLst>
                  <a:ext uri="{0D108BD9-81ED-4DB2-BD59-A6C34878D82A}">
                    <a16:rowId xmlns:a16="http://schemas.microsoft.com/office/drawing/2014/main" val="2706208670"/>
                  </a:ext>
                </a:extLst>
              </a:tr>
              <a:tr h="241965">
                <a:tc>
                  <a:txBody>
                    <a:bodyPr/>
                    <a:lstStyle/>
                    <a:p>
                      <a:pPr marL="0" marR="0">
                        <a:lnSpc>
                          <a:spcPct val="107000"/>
                        </a:lnSpc>
                        <a:spcBef>
                          <a:spcPts val="0"/>
                        </a:spcBef>
                        <a:spcAft>
                          <a:spcPts val="0"/>
                        </a:spcAft>
                      </a:pPr>
                      <a:r>
                        <a:rPr lang="en-US" sz="1050" b="0" kern="100">
                          <a:solidFill>
                            <a:schemeClr val="tx1"/>
                          </a:solidFill>
                          <a:effectLst/>
                        </a:rPr>
                        <a:t>Large ribosomal subunit</a:t>
                      </a:r>
                      <a:endParaRPr lang="en-US" sz="1100" b="0" kern="10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oFill/>
                  </a:tcPr>
                </a:tc>
                <a:tc>
                  <a:txBody>
                    <a:bodyPr/>
                    <a:lstStyle/>
                    <a:p>
                      <a:pPr marL="0" marR="0">
                        <a:lnSpc>
                          <a:spcPct val="107000"/>
                        </a:lnSpc>
                        <a:spcBef>
                          <a:spcPts val="0"/>
                        </a:spcBef>
                        <a:spcAft>
                          <a:spcPts val="0"/>
                        </a:spcAft>
                      </a:pPr>
                      <a:r>
                        <a:rPr lang="en-US" sz="1050" b="0" kern="100">
                          <a:solidFill>
                            <a:schemeClr val="tx1"/>
                          </a:solidFill>
                          <a:effectLst/>
                        </a:rPr>
                        <a:t>Hydrolase activity, acting on ester bonds</a:t>
                      </a:r>
                      <a:endParaRPr lang="en-US" sz="1100" b="0" kern="10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oFill/>
                  </a:tcPr>
                </a:tc>
                <a:extLst>
                  <a:ext uri="{0D108BD9-81ED-4DB2-BD59-A6C34878D82A}">
                    <a16:rowId xmlns:a16="http://schemas.microsoft.com/office/drawing/2014/main" val="2376479656"/>
                  </a:ext>
                </a:extLst>
              </a:tr>
              <a:tr h="241965">
                <a:tc>
                  <a:txBody>
                    <a:bodyPr/>
                    <a:lstStyle/>
                    <a:p>
                      <a:pPr marL="0" marR="0">
                        <a:lnSpc>
                          <a:spcPct val="107000"/>
                        </a:lnSpc>
                        <a:spcBef>
                          <a:spcPts val="0"/>
                        </a:spcBef>
                        <a:spcAft>
                          <a:spcPts val="0"/>
                        </a:spcAft>
                      </a:pPr>
                      <a:r>
                        <a:rPr lang="en-US" sz="1050" b="0" kern="100">
                          <a:solidFill>
                            <a:schemeClr val="tx1"/>
                          </a:solidFill>
                          <a:effectLst/>
                        </a:rPr>
                        <a:t>Transferase activity, transferring acyl groups</a:t>
                      </a:r>
                      <a:endParaRPr lang="en-US" sz="1100" b="0" kern="10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oFill/>
                  </a:tcPr>
                </a:tc>
                <a:tc>
                  <a:txBody>
                    <a:bodyPr/>
                    <a:lstStyle/>
                    <a:p>
                      <a:pPr marL="0" marR="0">
                        <a:lnSpc>
                          <a:spcPct val="107000"/>
                        </a:lnSpc>
                        <a:spcBef>
                          <a:spcPts val="0"/>
                        </a:spcBef>
                        <a:spcAft>
                          <a:spcPts val="0"/>
                        </a:spcAft>
                      </a:pPr>
                      <a:r>
                        <a:rPr lang="en-US" sz="1050" b="0" kern="100" dirty="0">
                          <a:solidFill>
                            <a:schemeClr val="tx1"/>
                          </a:solidFill>
                          <a:effectLst/>
                        </a:rPr>
                        <a:t>Negative regulation of metabolic process</a:t>
                      </a:r>
                      <a:endParaRPr lang="en-US" sz="1100" b="0"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solidFill>
                      <a:schemeClr val="tx2">
                        <a:lumMod val="25000"/>
                        <a:lumOff val="75000"/>
                      </a:schemeClr>
                    </a:solidFill>
                  </a:tcPr>
                </a:tc>
                <a:extLst>
                  <a:ext uri="{0D108BD9-81ED-4DB2-BD59-A6C34878D82A}">
                    <a16:rowId xmlns:a16="http://schemas.microsoft.com/office/drawing/2014/main" val="3904067294"/>
                  </a:ext>
                </a:extLst>
              </a:tr>
              <a:tr h="241965">
                <a:tc>
                  <a:txBody>
                    <a:bodyPr/>
                    <a:lstStyle/>
                    <a:p>
                      <a:pPr marL="0" marR="0">
                        <a:lnSpc>
                          <a:spcPct val="107000"/>
                        </a:lnSpc>
                        <a:spcBef>
                          <a:spcPts val="0"/>
                        </a:spcBef>
                        <a:spcAft>
                          <a:spcPts val="0"/>
                        </a:spcAft>
                      </a:pPr>
                      <a:r>
                        <a:rPr lang="en-US" sz="1050" b="0" kern="100">
                          <a:solidFill>
                            <a:schemeClr val="tx1"/>
                          </a:solidFill>
                          <a:effectLst/>
                        </a:rPr>
                        <a:t>t-RNA processing</a:t>
                      </a:r>
                      <a:endParaRPr lang="en-US" sz="1100" b="0" kern="10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oFill/>
                  </a:tcPr>
                </a:tc>
                <a:tc>
                  <a:txBody>
                    <a:bodyPr/>
                    <a:lstStyle/>
                    <a:p>
                      <a:pPr marL="0" marR="0">
                        <a:lnSpc>
                          <a:spcPct val="107000"/>
                        </a:lnSpc>
                        <a:spcBef>
                          <a:spcPts val="0"/>
                        </a:spcBef>
                        <a:spcAft>
                          <a:spcPts val="0"/>
                        </a:spcAft>
                      </a:pPr>
                      <a:r>
                        <a:rPr lang="en-US" sz="1050" b="0" kern="100">
                          <a:solidFill>
                            <a:schemeClr val="tx1"/>
                          </a:solidFill>
                          <a:effectLst/>
                        </a:rPr>
                        <a:t>Mitochondrial membrane</a:t>
                      </a:r>
                      <a:endParaRPr lang="en-US" sz="1100" b="0" kern="10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oFill/>
                  </a:tcPr>
                </a:tc>
                <a:extLst>
                  <a:ext uri="{0D108BD9-81ED-4DB2-BD59-A6C34878D82A}">
                    <a16:rowId xmlns:a16="http://schemas.microsoft.com/office/drawing/2014/main" val="2554595292"/>
                  </a:ext>
                </a:extLst>
              </a:tr>
              <a:tr h="492478">
                <a:tc>
                  <a:txBody>
                    <a:bodyPr/>
                    <a:lstStyle/>
                    <a:p>
                      <a:pPr marL="0" marR="0">
                        <a:lnSpc>
                          <a:spcPct val="107000"/>
                        </a:lnSpc>
                        <a:spcBef>
                          <a:spcPts val="0"/>
                        </a:spcBef>
                        <a:spcAft>
                          <a:spcPts val="0"/>
                        </a:spcAft>
                      </a:pPr>
                      <a:r>
                        <a:rPr lang="en-US" sz="1050" b="0" kern="100">
                          <a:solidFill>
                            <a:schemeClr val="tx1"/>
                          </a:solidFill>
                          <a:effectLst/>
                        </a:rPr>
                        <a:t>Transcription initiation from RNA polymerase II promoter</a:t>
                      </a:r>
                      <a:endParaRPr lang="en-US" sz="1100" b="0" kern="10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oFill/>
                  </a:tcPr>
                </a:tc>
                <a:tc>
                  <a:txBody>
                    <a:bodyPr/>
                    <a:lstStyle/>
                    <a:p>
                      <a:pPr marL="0" marR="0">
                        <a:lnSpc>
                          <a:spcPct val="107000"/>
                        </a:lnSpc>
                        <a:spcBef>
                          <a:spcPts val="0"/>
                        </a:spcBef>
                        <a:spcAft>
                          <a:spcPts val="0"/>
                        </a:spcAft>
                      </a:pPr>
                      <a:r>
                        <a:rPr lang="en-US" sz="1050" b="0" kern="100" dirty="0">
                          <a:solidFill>
                            <a:schemeClr val="tx1"/>
                          </a:solidFill>
                          <a:effectLst/>
                        </a:rPr>
                        <a:t>Protein methylation</a:t>
                      </a:r>
                      <a:endParaRPr lang="en-US" sz="1100" b="0"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solidFill>
                      <a:schemeClr val="tx2">
                        <a:lumMod val="25000"/>
                        <a:lumOff val="75000"/>
                      </a:schemeClr>
                    </a:solidFill>
                  </a:tcPr>
                </a:tc>
                <a:extLst>
                  <a:ext uri="{0D108BD9-81ED-4DB2-BD59-A6C34878D82A}">
                    <a16:rowId xmlns:a16="http://schemas.microsoft.com/office/drawing/2014/main" val="2547938642"/>
                  </a:ext>
                </a:extLst>
              </a:tr>
              <a:tr h="241965">
                <a:tc>
                  <a:txBody>
                    <a:bodyPr/>
                    <a:lstStyle/>
                    <a:p>
                      <a:pPr marL="0" marR="0">
                        <a:lnSpc>
                          <a:spcPct val="107000"/>
                        </a:lnSpc>
                        <a:spcBef>
                          <a:spcPts val="0"/>
                        </a:spcBef>
                        <a:spcAft>
                          <a:spcPts val="0"/>
                        </a:spcAft>
                      </a:pPr>
                      <a:r>
                        <a:rPr lang="en-US" sz="1050" b="0" kern="100">
                          <a:solidFill>
                            <a:schemeClr val="tx1"/>
                          </a:solidFill>
                          <a:effectLst/>
                        </a:rPr>
                        <a:t>Nucleotide biosynthetic process</a:t>
                      </a:r>
                      <a:endParaRPr lang="en-US" sz="1100" b="0" kern="10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oFill/>
                  </a:tcPr>
                </a:tc>
                <a:tc>
                  <a:txBody>
                    <a:bodyPr/>
                    <a:lstStyle/>
                    <a:p>
                      <a:pPr marL="0" marR="0">
                        <a:lnSpc>
                          <a:spcPct val="107000"/>
                        </a:lnSpc>
                        <a:spcBef>
                          <a:spcPts val="0"/>
                        </a:spcBef>
                        <a:spcAft>
                          <a:spcPts val="0"/>
                        </a:spcAft>
                      </a:pPr>
                      <a:r>
                        <a:rPr lang="en-US" sz="1050" b="0" kern="100" dirty="0">
                          <a:solidFill>
                            <a:schemeClr val="tx1"/>
                          </a:solidFill>
                          <a:effectLst/>
                        </a:rPr>
                        <a:t>Protein alkylation</a:t>
                      </a:r>
                      <a:endParaRPr lang="en-US" sz="1100" b="0"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solidFill>
                      <a:schemeClr val="tx2">
                        <a:lumMod val="25000"/>
                        <a:lumOff val="75000"/>
                      </a:schemeClr>
                    </a:solidFill>
                  </a:tcPr>
                </a:tc>
                <a:extLst>
                  <a:ext uri="{0D108BD9-81ED-4DB2-BD59-A6C34878D82A}">
                    <a16:rowId xmlns:a16="http://schemas.microsoft.com/office/drawing/2014/main" val="3741388369"/>
                  </a:ext>
                </a:extLst>
              </a:tr>
              <a:tr h="241965">
                <a:tc>
                  <a:txBody>
                    <a:bodyPr/>
                    <a:lstStyle/>
                    <a:p>
                      <a:pPr marL="0" marR="0">
                        <a:lnSpc>
                          <a:spcPct val="107000"/>
                        </a:lnSpc>
                        <a:spcBef>
                          <a:spcPts val="0"/>
                        </a:spcBef>
                        <a:spcAft>
                          <a:spcPts val="0"/>
                        </a:spcAft>
                      </a:pPr>
                      <a:r>
                        <a:rPr lang="en-US" sz="1050" b="0" kern="100">
                          <a:solidFill>
                            <a:schemeClr val="tx1"/>
                          </a:solidFill>
                          <a:effectLst/>
                        </a:rPr>
                        <a:t>Nucleoside phosphate biosynthetic process</a:t>
                      </a:r>
                      <a:endParaRPr lang="en-US" sz="1100" b="0" kern="10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oFill/>
                  </a:tcPr>
                </a:tc>
                <a:tc>
                  <a:txBody>
                    <a:bodyPr/>
                    <a:lstStyle/>
                    <a:p>
                      <a:pPr marL="0" marR="0">
                        <a:lnSpc>
                          <a:spcPct val="107000"/>
                        </a:lnSpc>
                        <a:spcBef>
                          <a:spcPts val="0"/>
                        </a:spcBef>
                        <a:spcAft>
                          <a:spcPts val="0"/>
                        </a:spcAft>
                      </a:pPr>
                      <a:r>
                        <a:rPr lang="en-US" sz="1050" b="0" kern="100">
                          <a:solidFill>
                            <a:schemeClr val="tx1"/>
                          </a:solidFill>
                          <a:effectLst/>
                        </a:rPr>
                        <a:t>Generation of precursor metabolites and energy</a:t>
                      </a:r>
                      <a:endParaRPr lang="en-US" sz="1100" b="0" kern="10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oFill/>
                  </a:tcPr>
                </a:tc>
                <a:extLst>
                  <a:ext uri="{0D108BD9-81ED-4DB2-BD59-A6C34878D82A}">
                    <a16:rowId xmlns:a16="http://schemas.microsoft.com/office/drawing/2014/main" val="704508505"/>
                  </a:ext>
                </a:extLst>
              </a:tr>
              <a:tr h="241965">
                <a:tc>
                  <a:txBody>
                    <a:bodyPr/>
                    <a:lstStyle/>
                    <a:p>
                      <a:pPr marL="0" marR="0">
                        <a:lnSpc>
                          <a:spcPct val="107000"/>
                        </a:lnSpc>
                        <a:spcBef>
                          <a:spcPts val="0"/>
                        </a:spcBef>
                        <a:spcAft>
                          <a:spcPts val="0"/>
                        </a:spcAft>
                      </a:pPr>
                      <a:r>
                        <a:rPr lang="en-US" sz="1050" b="0" kern="100">
                          <a:solidFill>
                            <a:schemeClr val="tx1"/>
                          </a:solidFill>
                          <a:effectLst/>
                        </a:rPr>
                        <a:t>Macromolecule methylation</a:t>
                      </a:r>
                      <a:endParaRPr lang="en-US" sz="1100" b="0" kern="10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oFill/>
                  </a:tcPr>
                </a:tc>
                <a:tc>
                  <a:txBody>
                    <a:bodyPr/>
                    <a:lstStyle/>
                    <a:p>
                      <a:pPr marL="0" marR="0">
                        <a:lnSpc>
                          <a:spcPct val="107000"/>
                        </a:lnSpc>
                        <a:spcBef>
                          <a:spcPts val="0"/>
                        </a:spcBef>
                        <a:spcAft>
                          <a:spcPts val="0"/>
                        </a:spcAft>
                      </a:pPr>
                      <a:r>
                        <a:rPr lang="en-US" sz="1050" b="0" kern="100">
                          <a:solidFill>
                            <a:schemeClr val="tx1"/>
                          </a:solidFill>
                          <a:effectLst/>
                        </a:rPr>
                        <a:t>Positive regulation of biological process</a:t>
                      </a:r>
                      <a:endParaRPr lang="en-US" sz="1100" b="0" kern="10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oFill/>
                  </a:tcPr>
                </a:tc>
                <a:extLst>
                  <a:ext uri="{0D108BD9-81ED-4DB2-BD59-A6C34878D82A}">
                    <a16:rowId xmlns:a16="http://schemas.microsoft.com/office/drawing/2014/main" val="176437118"/>
                  </a:ext>
                </a:extLst>
              </a:tr>
              <a:tr h="241965">
                <a:tc>
                  <a:txBody>
                    <a:bodyPr/>
                    <a:lstStyle/>
                    <a:p>
                      <a:pPr marL="0" marR="0">
                        <a:lnSpc>
                          <a:spcPct val="107000"/>
                        </a:lnSpc>
                        <a:spcBef>
                          <a:spcPts val="0"/>
                        </a:spcBef>
                        <a:spcAft>
                          <a:spcPts val="0"/>
                        </a:spcAft>
                      </a:pPr>
                      <a:r>
                        <a:rPr lang="en-US" sz="1050" b="0" kern="100">
                          <a:solidFill>
                            <a:schemeClr val="tx1"/>
                          </a:solidFill>
                          <a:effectLst/>
                        </a:rPr>
                        <a:t>Protein processing</a:t>
                      </a:r>
                      <a:endParaRPr lang="en-US" sz="1100" b="0" kern="10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oFill/>
                  </a:tcPr>
                </a:tc>
                <a:tc>
                  <a:txBody>
                    <a:bodyPr/>
                    <a:lstStyle/>
                    <a:p>
                      <a:pPr marL="0" marR="0">
                        <a:lnSpc>
                          <a:spcPct val="107000"/>
                        </a:lnSpc>
                        <a:spcBef>
                          <a:spcPts val="0"/>
                        </a:spcBef>
                        <a:spcAft>
                          <a:spcPts val="0"/>
                        </a:spcAft>
                      </a:pPr>
                      <a:r>
                        <a:rPr lang="en-US" sz="1050" b="0" kern="100">
                          <a:solidFill>
                            <a:schemeClr val="tx1"/>
                          </a:solidFill>
                          <a:effectLst/>
                        </a:rPr>
                        <a:t>Positive regulation of cellular process</a:t>
                      </a:r>
                      <a:endParaRPr lang="en-US" sz="1100" b="0" kern="10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oFill/>
                  </a:tcPr>
                </a:tc>
                <a:extLst>
                  <a:ext uri="{0D108BD9-81ED-4DB2-BD59-A6C34878D82A}">
                    <a16:rowId xmlns:a16="http://schemas.microsoft.com/office/drawing/2014/main" val="1653823392"/>
                  </a:ext>
                </a:extLst>
              </a:tr>
              <a:tr h="241965">
                <a:tc>
                  <a:txBody>
                    <a:bodyPr/>
                    <a:lstStyle/>
                    <a:p>
                      <a:pPr marL="0" marR="0">
                        <a:lnSpc>
                          <a:spcPct val="107000"/>
                        </a:lnSpc>
                        <a:spcBef>
                          <a:spcPts val="0"/>
                        </a:spcBef>
                        <a:spcAft>
                          <a:spcPts val="0"/>
                        </a:spcAft>
                      </a:pPr>
                      <a:r>
                        <a:rPr lang="en-US" sz="1050" b="0" kern="100">
                          <a:solidFill>
                            <a:schemeClr val="tx1"/>
                          </a:solidFill>
                          <a:effectLst/>
                        </a:rPr>
                        <a:t>Cell adhesion</a:t>
                      </a:r>
                      <a:endParaRPr lang="en-US" sz="1100" b="0" kern="10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oFill/>
                  </a:tcPr>
                </a:tc>
                <a:tc>
                  <a:txBody>
                    <a:bodyPr/>
                    <a:lstStyle/>
                    <a:p>
                      <a:pPr marL="0" marR="0">
                        <a:lnSpc>
                          <a:spcPct val="107000"/>
                        </a:lnSpc>
                        <a:spcBef>
                          <a:spcPts val="0"/>
                        </a:spcBef>
                        <a:spcAft>
                          <a:spcPts val="0"/>
                        </a:spcAft>
                      </a:pPr>
                      <a:r>
                        <a:rPr lang="en-US" sz="1050" b="0" kern="100" dirty="0">
                          <a:solidFill>
                            <a:schemeClr val="tx1"/>
                          </a:solidFill>
                          <a:effectLst/>
                        </a:rPr>
                        <a:t>Protein processing</a:t>
                      </a:r>
                      <a:endParaRPr lang="en-US" sz="1100" b="0"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solidFill>
                      <a:schemeClr val="tx2">
                        <a:lumMod val="25000"/>
                        <a:lumOff val="75000"/>
                      </a:schemeClr>
                    </a:solidFill>
                  </a:tcPr>
                </a:tc>
                <a:extLst>
                  <a:ext uri="{0D108BD9-81ED-4DB2-BD59-A6C34878D82A}">
                    <a16:rowId xmlns:a16="http://schemas.microsoft.com/office/drawing/2014/main" val="2633914108"/>
                  </a:ext>
                </a:extLst>
              </a:tr>
              <a:tr h="241965">
                <a:tc>
                  <a:txBody>
                    <a:bodyPr/>
                    <a:lstStyle/>
                    <a:p>
                      <a:pPr marL="0" marR="0">
                        <a:lnSpc>
                          <a:spcPct val="107000"/>
                        </a:lnSpc>
                        <a:spcBef>
                          <a:spcPts val="0"/>
                        </a:spcBef>
                        <a:spcAft>
                          <a:spcPts val="0"/>
                        </a:spcAft>
                      </a:pPr>
                      <a:r>
                        <a:rPr lang="en-US" sz="1050" b="0" kern="100">
                          <a:solidFill>
                            <a:schemeClr val="tx1"/>
                          </a:solidFill>
                          <a:effectLst/>
                        </a:rPr>
                        <a:t>Biological adhesion</a:t>
                      </a:r>
                      <a:endParaRPr lang="en-US" sz="1100" b="0" kern="10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oFill/>
                  </a:tcPr>
                </a:tc>
                <a:tc>
                  <a:txBody>
                    <a:bodyPr/>
                    <a:lstStyle/>
                    <a:p>
                      <a:pPr marL="0" marR="0">
                        <a:lnSpc>
                          <a:spcPct val="107000"/>
                        </a:lnSpc>
                        <a:spcBef>
                          <a:spcPts val="0"/>
                        </a:spcBef>
                        <a:spcAft>
                          <a:spcPts val="0"/>
                        </a:spcAft>
                      </a:pPr>
                      <a:r>
                        <a:rPr lang="en-US" sz="1050" b="0" kern="100" dirty="0">
                          <a:solidFill>
                            <a:schemeClr val="tx1"/>
                          </a:solidFill>
                          <a:effectLst/>
                        </a:rPr>
                        <a:t>Pyrophosphatase activity</a:t>
                      </a:r>
                      <a:endParaRPr lang="en-US" sz="1100" b="0"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oFill/>
                  </a:tcPr>
                </a:tc>
                <a:extLst>
                  <a:ext uri="{0D108BD9-81ED-4DB2-BD59-A6C34878D82A}">
                    <a16:rowId xmlns:a16="http://schemas.microsoft.com/office/drawing/2014/main" val="47914093"/>
                  </a:ext>
                </a:extLst>
              </a:tr>
              <a:tr h="241965">
                <a:tc>
                  <a:txBody>
                    <a:bodyPr/>
                    <a:lstStyle/>
                    <a:p>
                      <a:pPr marL="0" marR="0">
                        <a:lnSpc>
                          <a:spcPct val="107000"/>
                        </a:lnSpc>
                        <a:spcBef>
                          <a:spcPts val="0"/>
                        </a:spcBef>
                        <a:spcAft>
                          <a:spcPts val="0"/>
                        </a:spcAft>
                      </a:pPr>
                      <a:r>
                        <a:rPr lang="en-US" sz="1050" b="0" kern="100" dirty="0">
                          <a:solidFill>
                            <a:schemeClr val="tx1"/>
                          </a:solidFill>
                          <a:effectLst/>
                        </a:rPr>
                        <a:t>Respiratory electron transport chain</a:t>
                      </a:r>
                      <a:endParaRPr lang="en-US" sz="1100" b="0"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solidFill>
                      <a:schemeClr val="accent3">
                        <a:lumMod val="20000"/>
                        <a:lumOff val="80000"/>
                      </a:schemeClr>
                    </a:solidFill>
                  </a:tcPr>
                </a:tc>
                <a:tc>
                  <a:txBody>
                    <a:bodyPr/>
                    <a:lstStyle/>
                    <a:p>
                      <a:pPr marL="0" marR="0">
                        <a:lnSpc>
                          <a:spcPct val="107000"/>
                        </a:lnSpc>
                        <a:spcBef>
                          <a:spcPts val="0"/>
                        </a:spcBef>
                        <a:spcAft>
                          <a:spcPts val="0"/>
                        </a:spcAft>
                      </a:pPr>
                      <a:r>
                        <a:rPr lang="en-US" sz="1050" b="0" kern="100" dirty="0">
                          <a:solidFill>
                            <a:schemeClr val="tx1"/>
                          </a:solidFill>
                          <a:effectLst/>
                        </a:rPr>
                        <a:t>r-RNA binding</a:t>
                      </a:r>
                      <a:endParaRPr lang="en-US" sz="1100" b="0" kern="100" dirty="0">
                        <a:solidFill>
                          <a:schemeClr val="tx1"/>
                        </a:solidFill>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oFill/>
                  </a:tcPr>
                </a:tc>
                <a:extLst>
                  <a:ext uri="{0D108BD9-81ED-4DB2-BD59-A6C34878D82A}">
                    <a16:rowId xmlns:a16="http://schemas.microsoft.com/office/drawing/2014/main" val="1197716275"/>
                  </a:ext>
                </a:extLst>
              </a:tr>
            </a:tbl>
          </a:graphicData>
        </a:graphic>
      </p:graphicFrame>
      <p:sp>
        <p:nvSpPr>
          <p:cNvPr id="8" name="TextBox 7">
            <a:extLst>
              <a:ext uri="{FF2B5EF4-FFF2-40B4-BE49-F238E27FC236}">
                <a16:creationId xmlns:a16="http://schemas.microsoft.com/office/drawing/2014/main" id="{98968E60-B9B8-A75E-B0C2-2AA47EFC1AE0}"/>
              </a:ext>
            </a:extLst>
          </p:cNvPr>
          <p:cNvSpPr txBox="1"/>
          <p:nvPr/>
        </p:nvSpPr>
        <p:spPr>
          <a:xfrm>
            <a:off x="749030" y="272774"/>
            <a:ext cx="10807429" cy="584775"/>
          </a:xfrm>
          <a:prstGeom prst="rect">
            <a:avLst/>
          </a:prstGeom>
          <a:noFill/>
        </p:spPr>
        <p:txBody>
          <a:bodyPr wrap="square">
            <a:spAutoFit/>
          </a:bodyPr>
          <a:lstStyle/>
          <a:p>
            <a:pPr algn="ctr"/>
            <a:r>
              <a:rPr lang="en-US" sz="1600" b="1" dirty="0">
                <a:solidFill>
                  <a:schemeClr val="accent4">
                    <a:lumMod val="50000"/>
                  </a:schemeClr>
                </a:solidFill>
              </a:rPr>
              <a:t>Results: Top 20 GO terms significantly over-represented in Plant parasitic Nematodes lineage and Sedentary Endo parasitic Plant Nematodes lineage.</a:t>
            </a:r>
          </a:p>
        </p:txBody>
      </p:sp>
      <p:sp>
        <p:nvSpPr>
          <p:cNvPr id="10" name="TextBox 9">
            <a:extLst>
              <a:ext uri="{FF2B5EF4-FFF2-40B4-BE49-F238E27FC236}">
                <a16:creationId xmlns:a16="http://schemas.microsoft.com/office/drawing/2014/main" id="{C1825AA3-EC91-4E01-6198-57D613A335E8}"/>
              </a:ext>
            </a:extLst>
          </p:cNvPr>
          <p:cNvSpPr txBox="1"/>
          <p:nvPr/>
        </p:nvSpPr>
        <p:spPr>
          <a:xfrm>
            <a:off x="211505" y="1014387"/>
            <a:ext cx="1464895" cy="1569660"/>
          </a:xfrm>
          <a:prstGeom prst="rect">
            <a:avLst/>
          </a:prstGeom>
          <a:solidFill>
            <a:schemeClr val="accent2">
              <a:lumMod val="20000"/>
              <a:lumOff val="80000"/>
            </a:schemeClr>
          </a:solidFill>
        </p:spPr>
        <p:txBody>
          <a:bodyPr wrap="square">
            <a:spAutoFit/>
          </a:bodyPr>
          <a:lstStyle/>
          <a:p>
            <a:pPr algn="ctr"/>
            <a:r>
              <a:rPr lang="en-US" sz="1200" dirty="0">
                <a:effectLst/>
                <a:latin typeface="Aptos" panose="020B0004020202020204" pitchFamily="34" charset="0"/>
                <a:ea typeface="Aptos" panose="020B0004020202020204" pitchFamily="34" charset="0"/>
                <a:cs typeface="Arial" panose="020B0604020202020204" pitchFamily="34" charset="0"/>
              </a:rPr>
              <a:t>suggest highly specialized mechanism for nutrient acquisition in plant parasitic nematodes lineage.</a:t>
            </a:r>
            <a:endParaRPr lang="en-US" sz="1200" dirty="0"/>
          </a:p>
        </p:txBody>
      </p:sp>
      <p:sp>
        <p:nvSpPr>
          <p:cNvPr id="14" name="TextBox 13">
            <a:extLst>
              <a:ext uri="{FF2B5EF4-FFF2-40B4-BE49-F238E27FC236}">
                <a16:creationId xmlns:a16="http://schemas.microsoft.com/office/drawing/2014/main" id="{7AB91252-CEE5-C338-08F3-71F2D6CC5758}"/>
              </a:ext>
            </a:extLst>
          </p:cNvPr>
          <p:cNvSpPr txBox="1"/>
          <p:nvPr/>
        </p:nvSpPr>
        <p:spPr>
          <a:xfrm>
            <a:off x="10649286" y="1014387"/>
            <a:ext cx="1464894" cy="1569660"/>
          </a:xfrm>
          <a:prstGeom prst="rect">
            <a:avLst/>
          </a:prstGeom>
          <a:solidFill>
            <a:schemeClr val="accent3">
              <a:lumMod val="20000"/>
              <a:lumOff val="80000"/>
            </a:schemeClr>
          </a:solidFill>
        </p:spPr>
        <p:txBody>
          <a:bodyPr wrap="square">
            <a:spAutoFit/>
          </a:bodyPr>
          <a:lstStyle/>
          <a:p>
            <a:pPr algn="ctr"/>
            <a:r>
              <a:rPr lang="en-US" sz="1200" dirty="0"/>
              <a:t>Suggest specialized pathways to survive in reduced oxygen levels or altered redox state in host’s environment</a:t>
            </a:r>
          </a:p>
        </p:txBody>
      </p:sp>
      <p:sp>
        <p:nvSpPr>
          <p:cNvPr id="16" name="TextBox 15">
            <a:extLst>
              <a:ext uri="{FF2B5EF4-FFF2-40B4-BE49-F238E27FC236}">
                <a16:creationId xmlns:a16="http://schemas.microsoft.com/office/drawing/2014/main" id="{B8B50E5A-7358-83CF-A089-8D577BCC7623}"/>
              </a:ext>
            </a:extLst>
          </p:cNvPr>
          <p:cNvSpPr txBox="1"/>
          <p:nvPr/>
        </p:nvSpPr>
        <p:spPr>
          <a:xfrm>
            <a:off x="10649286" y="3728405"/>
            <a:ext cx="1464894" cy="1277273"/>
          </a:xfrm>
          <a:prstGeom prst="rect">
            <a:avLst/>
          </a:prstGeom>
          <a:solidFill>
            <a:schemeClr val="tx2">
              <a:lumMod val="25000"/>
              <a:lumOff val="75000"/>
            </a:schemeClr>
          </a:solidFill>
        </p:spPr>
        <p:txBody>
          <a:bodyPr wrap="square">
            <a:spAutoFit/>
          </a:bodyPr>
          <a:lstStyle/>
          <a:p>
            <a:pPr algn="ctr"/>
            <a:r>
              <a:rPr lang="en-US" sz="1100" dirty="0">
                <a:effectLst/>
                <a:latin typeface="Aptos" panose="020B0004020202020204" pitchFamily="34" charset="0"/>
                <a:ea typeface="Aptos" panose="020B0004020202020204" pitchFamily="34" charset="0"/>
                <a:cs typeface="Arial" panose="020B0604020202020204" pitchFamily="34" charset="0"/>
              </a:rPr>
              <a:t>suggests secretion and post-translational modification of host proteins to manipulate and evade host defense</a:t>
            </a:r>
            <a:endParaRPr lang="en-US" sz="1100" dirty="0"/>
          </a:p>
        </p:txBody>
      </p:sp>
    </p:spTree>
    <p:extLst>
      <p:ext uri="{BB962C8B-B14F-4D97-AF65-F5344CB8AC3E}">
        <p14:creationId xmlns:p14="http://schemas.microsoft.com/office/powerpoint/2010/main" val="11078624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406</TotalTime>
  <Words>1602</Words>
  <Application>Microsoft Office PowerPoint</Application>
  <PresentationFormat>Widescreen</PresentationFormat>
  <Paragraphs>237</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Aptos</vt:lpstr>
      <vt:lpstr>Aptos Display</vt:lpstr>
      <vt:lpstr>Arial</vt:lpstr>
      <vt:lpstr>Calibri</vt:lpstr>
      <vt:lpstr>Office Theme</vt:lpstr>
      <vt:lpstr>Using Comparative Genomics to Identify Gene Families and Investigate Horizontal Gene Transfer in Plant Parasitic and Sedentary Endoparasitic Plant Nematodes</vt:lpstr>
      <vt:lpstr>The phylum Nematoda is very diverse group </vt:lpstr>
      <vt:lpstr>Plant parasitism has evolved multiple times in phylum Nematoda</vt:lpstr>
      <vt:lpstr>Rationale and objective of the study</vt:lpstr>
      <vt:lpstr>Methods</vt:lpstr>
      <vt:lpstr>Results: Species tree</vt:lpstr>
      <vt:lpstr>Results: Orthogroups distribution</vt:lpstr>
      <vt:lpstr>Results: Gene family loss and gain inferred by Dollo parsimony</vt:lpstr>
      <vt:lpstr>PowerPoint Presentation</vt:lpstr>
      <vt:lpstr>Results: </vt:lpstr>
      <vt:lpstr>Alien Index</vt:lpstr>
      <vt:lpstr>References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comparative genomics to identify gene families and investigate horizontal gene transfer in plant parasitic and sedentary endoparasitic plant nematodes</dc:title>
  <dc:creator>Kunwar, Vijay Singh</dc:creator>
  <cp:lastModifiedBy>Kunwar, Vijay Singh</cp:lastModifiedBy>
  <cp:revision>5</cp:revision>
  <dcterms:created xsi:type="dcterms:W3CDTF">2024-04-24T01:56:12Z</dcterms:created>
  <dcterms:modified xsi:type="dcterms:W3CDTF">2024-04-25T04:17:48Z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4044bd30-2ed7-4c9d-9d12-46200872a97b_Enabled">
    <vt:lpwstr>true</vt:lpwstr>
  </property>
  <property fmtid="{D5CDD505-2E9C-101B-9397-08002B2CF9AE}" pid="3" name="MSIP_Label_4044bd30-2ed7-4c9d-9d12-46200872a97b_SetDate">
    <vt:lpwstr>2024-04-24T02:43:22Z</vt:lpwstr>
  </property>
  <property fmtid="{D5CDD505-2E9C-101B-9397-08002B2CF9AE}" pid="4" name="MSIP_Label_4044bd30-2ed7-4c9d-9d12-46200872a97b_Method">
    <vt:lpwstr>Standard</vt:lpwstr>
  </property>
  <property fmtid="{D5CDD505-2E9C-101B-9397-08002B2CF9AE}" pid="5" name="MSIP_Label_4044bd30-2ed7-4c9d-9d12-46200872a97b_Name">
    <vt:lpwstr>defa4170-0d19-0005-0004-bc88714345d2</vt:lpwstr>
  </property>
  <property fmtid="{D5CDD505-2E9C-101B-9397-08002B2CF9AE}" pid="6" name="MSIP_Label_4044bd30-2ed7-4c9d-9d12-46200872a97b_SiteId">
    <vt:lpwstr>4130bd39-7c53-419c-b1e5-8758d6d63f21</vt:lpwstr>
  </property>
  <property fmtid="{D5CDD505-2E9C-101B-9397-08002B2CF9AE}" pid="7" name="MSIP_Label_4044bd30-2ed7-4c9d-9d12-46200872a97b_ActionId">
    <vt:lpwstr>79fa6391-077e-4285-bf6e-773d95680b81</vt:lpwstr>
  </property>
  <property fmtid="{D5CDD505-2E9C-101B-9397-08002B2CF9AE}" pid="8" name="MSIP_Label_4044bd30-2ed7-4c9d-9d12-46200872a97b_ContentBits">
    <vt:lpwstr>0</vt:lpwstr>
  </property>
</Properties>
</file>