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60" r:id="rId4"/>
    <p:sldId id="259" r:id="rId5"/>
    <p:sldId id="261" r:id="rId6"/>
    <p:sldId id="264" r:id="rId7"/>
    <p:sldId id="263" r:id="rId8"/>
    <p:sldId id="265" r:id="rId9"/>
    <p:sldId id="266" r:id="rId10"/>
    <p:sldId id="268" r:id="rId11"/>
    <p:sldId id="270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131D41-66E7-4FF3-A93E-E5B71D9FF066}" v="545" dt="2024-04-25T03:53:57.4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6" autoAdjust="0"/>
    <p:restoredTop sz="94660"/>
  </p:normalViewPr>
  <p:slideViewPr>
    <p:cSldViewPr snapToGrid="0">
      <p:cViewPr>
        <p:scale>
          <a:sx n="71" d="100"/>
          <a:sy n="71" d="100"/>
        </p:scale>
        <p:origin x="630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wen Booth" userId="e0cee8cb4e5ee6a3" providerId="LiveId" clId="{CA131D41-66E7-4FF3-A93E-E5B71D9FF066}"/>
    <pc:docChg chg="undo redo custSel addSld delSld modSld sldOrd">
      <pc:chgData name="Owen Booth" userId="e0cee8cb4e5ee6a3" providerId="LiveId" clId="{CA131D41-66E7-4FF3-A93E-E5B71D9FF066}" dt="2024-04-25T03:54:41.189" v="5352" actId="20577"/>
      <pc:docMkLst>
        <pc:docMk/>
      </pc:docMkLst>
      <pc:sldChg chg="addSp delSp modSp new del mod modClrScheme chgLayout">
        <pc:chgData name="Owen Booth" userId="e0cee8cb4e5ee6a3" providerId="LiveId" clId="{CA131D41-66E7-4FF3-A93E-E5B71D9FF066}" dt="2024-04-25T03:30:33.266" v="5299" actId="47"/>
        <pc:sldMkLst>
          <pc:docMk/>
          <pc:sldMk cId="1112253245" sldId="257"/>
        </pc:sldMkLst>
        <pc:spChg chg="del">
          <ac:chgData name="Owen Booth" userId="e0cee8cb4e5ee6a3" providerId="LiveId" clId="{CA131D41-66E7-4FF3-A93E-E5B71D9FF066}" dt="2024-04-23T18:43:16.420" v="1" actId="700"/>
          <ac:spMkLst>
            <pc:docMk/>
            <pc:sldMk cId="1112253245" sldId="257"/>
            <ac:spMk id="2" creationId="{44868166-8EBB-6C24-BF83-E81891535E20}"/>
          </ac:spMkLst>
        </pc:spChg>
        <pc:spChg chg="del">
          <ac:chgData name="Owen Booth" userId="e0cee8cb4e5ee6a3" providerId="LiveId" clId="{CA131D41-66E7-4FF3-A93E-E5B71D9FF066}" dt="2024-04-23T18:43:16.420" v="1" actId="700"/>
          <ac:spMkLst>
            <pc:docMk/>
            <pc:sldMk cId="1112253245" sldId="257"/>
            <ac:spMk id="3" creationId="{66BCEAC6-8AED-1717-93CE-8E9A99FA31B6}"/>
          </ac:spMkLst>
        </pc:spChg>
        <pc:picChg chg="add mod">
          <ac:chgData name="Owen Booth" userId="e0cee8cb4e5ee6a3" providerId="LiveId" clId="{CA131D41-66E7-4FF3-A93E-E5B71D9FF066}" dt="2024-04-23T18:44:19.327" v="3" actId="1076"/>
          <ac:picMkLst>
            <pc:docMk/>
            <pc:sldMk cId="1112253245" sldId="257"/>
            <ac:picMk id="1026" creationId="{35076D16-669B-1CE9-AAE0-384F2FE020D2}"/>
          </ac:picMkLst>
        </pc:picChg>
      </pc:sldChg>
      <pc:sldChg chg="addSp delSp modSp new mod modClrScheme chgLayout">
        <pc:chgData name="Owen Booth" userId="e0cee8cb4e5ee6a3" providerId="LiveId" clId="{CA131D41-66E7-4FF3-A93E-E5B71D9FF066}" dt="2024-04-25T03:54:19.294" v="5351"/>
        <pc:sldMkLst>
          <pc:docMk/>
          <pc:sldMk cId="3179916569" sldId="258"/>
        </pc:sldMkLst>
        <pc:spChg chg="add mod">
          <ac:chgData name="Owen Booth" userId="e0cee8cb4e5ee6a3" providerId="LiveId" clId="{CA131D41-66E7-4FF3-A93E-E5B71D9FF066}" dt="2024-04-23T18:44:44.296" v="19" actId="20577"/>
          <ac:spMkLst>
            <pc:docMk/>
            <pc:sldMk cId="3179916569" sldId="258"/>
            <ac:spMk id="2" creationId="{ACE8C6D4-2EE4-09F8-4820-9DC84FB33CD3}"/>
          </ac:spMkLst>
        </pc:spChg>
        <pc:spChg chg="add del mod">
          <ac:chgData name="Owen Booth" userId="e0cee8cb4e5ee6a3" providerId="LiveId" clId="{CA131D41-66E7-4FF3-A93E-E5B71D9FF066}" dt="2024-04-25T03:54:19.294" v="5351"/>
          <ac:spMkLst>
            <pc:docMk/>
            <pc:sldMk cId="3179916569" sldId="258"/>
            <ac:spMk id="3" creationId="{64D2B76C-3CC5-DB6A-B60D-AF78344DB647}"/>
          </ac:spMkLst>
        </pc:spChg>
        <pc:spChg chg="add mod">
          <ac:chgData name="Owen Booth" userId="e0cee8cb4e5ee6a3" providerId="LiveId" clId="{CA131D41-66E7-4FF3-A93E-E5B71D9FF066}" dt="2024-04-23T18:45:22.897" v="23" actId="767"/>
          <ac:spMkLst>
            <pc:docMk/>
            <pc:sldMk cId="3179916569" sldId="258"/>
            <ac:spMk id="4" creationId="{84B94C3F-FFF3-6FD0-0290-DD631453DDCB}"/>
          </ac:spMkLst>
        </pc:spChg>
        <pc:picChg chg="add mod">
          <ac:chgData name="Owen Booth" userId="e0cee8cb4e5ee6a3" providerId="LiveId" clId="{CA131D41-66E7-4FF3-A93E-E5B71D9FF066}" dt="2024-04-25T03:30:27.323" v="5298" actId="1076"/>
          <ac:picMkLst>
            <pc:docMk/>
            <pc:sldMk cId="3179916569" sldId="258"/>
            <ac:picMk id="5" creationId="{AB653D6E-CE9B-87AF-A885-661EFBC5FAB0}"/>
          </ac:picMkLst>
        </pc:picChg>
        <pc:picChg chg="add mod">
          <ac:chgData name="Owen Booth" userId="e0cee8cb4e5ee6a3" providerId="LiveId" clId="{CA131D41-66E7-4FF3-A93E-E5B71D9FF066}" dt="2024-04-23T18:45:23.910" v="25"/>
          <ac:picMkLst>
            <pc:docMk/>
            <pc:sldMk cId="3179916569" sldId="258"/>
            <ac:picMk id="2050" creationId="{459EB2C2-B559-AFA6-D39B-854BFC599792}"/>
          </ac:picMkLst>
        </pc:picChg>
        <pc:picChg chg="add del mod">
          <ac:chgData name="Owen Booth" userId="e0cee8cb4e5ee6a3" providerId="LiveId" clId="{CA131D41-66E7-4FF3-A93E-E5B71D9FF066}" dt="2024-04-25T03:30:17.313" v="5293" actId="478"/>
          <ac:picMkLst>
            <pc:docMk/>
            <pc:sldMk cId="3179916569" sldId="258"/>
            <ac:picMk id="2052" creationId="{D29982CA-8D5F-704F-BA00-6BE39F7373D0}"/>
          </ac:picMkLst>
        </pc:picChg>
        <pc:picChg chg="add mod">
          <ac:chgData name="Owen Booth" userId="e0cee8cb4e5ee6a3" providerId="LiveId" clId="{CA131D41-66E7-4FF3-A93E-E5B71D9FF066}" dt="2024-04-23T18:49:51.597" v="467" actId="1076"/>
          <ac:picMkLst>
            <pc:docMk/>
            <pc:sldMk cId="3179916569" sldId="258"/>
            <ac:picMk id="2054" creationId="{433BF5E9-F29D-FB9A-89E6-84E81C15D542}"/>
          </ac:picMkLst>
        </pc:picChg>
      </pc:sldChg>
      <pc:sldChg chg="modSp new mod">
        <pc:chgData name="Owen Booth" userId="e0cee8cb4e5ee6a3" providerId="LiveId" clId="{CA131D41-66E7-4FF3-A93E-E5B71D9FF066}" dt="2024-04-24T21:19:16.959" v="5292" actId="20577"/>
        <pc:sldMkLst>
          <pc:docMk/>
          <pc:sldMk cId="2245329494" sldId="259"/>
        </pc:sldMkLst>
        <pc:spChg chg="mod">
          <ac:chgData name="Owen Booth" userId="e0cee8cb4e5ee6a3" providerId="LiveId" clId="{CA131D41-66E7-4FF3-A93E-E5B71D9FF066}" dt="2024-04-23T18:50:33.899" v="520" actId="20577"/>
          <ac:spMkLst>
            <pc:docMk/>
            <pc:sldMk cId="2245329494" sldId="259"/>
            <ac:spMk id="2" creationId="{D0269FEF-0E45-EB7E-3866-B6D7EDA5F50C}"/>
          </ac:spMkLst>
        </pc:spChg>
        <pc:spChg chg="mod">
          <ac:chgData name="Owen Booth" userId="e0cee8cb4e5ee6a3" providerId="LiveId" clId="{CA131D41-66E7-4FF3-A93E-E5B71D9FF066}" dt="2024-04-24T21:19:16.959" v="5292" actId="20577"/>
          <ac:spMkLst>
            <pc:docMk/>
            <pc:sldMk cId="2245329494" sldId="259"/>
            <ac:spMk id="3" creationId="{E8363C6E-6349-A79F-81F7-CABFEFA9E6A1}"/>
          </ac:spMkLst>
        </pc:spChg>
      </pc:sldChg>
      <pc:sldChg chg="modSp new mod ord">
        <pc:chgData name="Owen Booth" userId="e0cee8cb4e5ee6a3" providerId="LiveId" clId="{CA131D41-66E7-4FF3-A93E-E5B71D9FF066}" dt="2024-04-25T03:54:41.189" v="5352" actId="20577"/>
        <pc:sldMkLst>
          <pc:docMk/>
          <pc:sldMk cId="3448940444" sldId="260"/>
        </pc:sldMkLst>
        <pc:spChg chg="mod">
          <ac:chgData name="Owen Booth" userId="e0cee8cb4e5ee6a3" providerId="LiveId" clId="{CA131D41-66E7-4FF3-A93E-E5B71D9FF066}" dt="2024-04-23T18:51:18.550" v="683" actId="20577"/>
          <ac:spMkLst>
            <pc:docMk/>
            <pc:sldMk cId="3448940444" sldId="260"/>
            <ac:spMk id="2" creationId="{BC488644-3A43-FDA5-EB36-C4E6EA801963}"/>
          </ac:spMkLst>
        </pc:spChg>
        <pc:spChg chg="mod">
          <ac:chgData name="Owen Booth" userId="e0cee8cb4e5ee6a3" providerId="LiveId" clId="{CA131D41-66E7-4FF3-A93E-E5B71D9FF066}" dt="2024-04-25T03:54:41.189" v="5352" actId="20577"/>
          <ac:spMkLst>
            <pc:docMk/>
            <pc:sldMk cId="3448940444" sldId="260"/>
            <ac:spMk id="3" creationId="{03E59BEB-BB9A-F0C9-1E21-B7002057452E}"/>
          </ac:spMkLst>
        </pc:spChg>
      </pc:sldChg>
      <pc:sldChg chg="addSp delSp modSp new mod">
        <pc:chgData name="Owen Booth" userId="e0cee8cb4e5ee6a3" providerId="LiveId" clId="{CA131D41-66E7-4FF3-A93E-E5B71D9FF066}" dt="2024-04-24T17:06:13.361" v="4749" actId="20577"/>
        <pc:sldMkLst>
          <pc:docMk/>
          <pc:sldMk cId="390694898" sldId="261"/>
        </pc:sldMkLst>
        <pc:spChg chg="mod">
          <ac:chgData name="Owen Booth" userId="e0cee8cb4e5ee6a3" providerId="LiveId" clId="{CA131D41-66E7-4FF3-A93E-E5B71D9FF066}" dt="2024-04-23T19:00:15.084" v="1582" actId="20577"/>
          <ac:spMkLst>
            <pc:docMk/>
            <pc:sldMk cId="390694898" sldId="261"/>
            <ac:spMk id="2" creationId="{61A8B90B-4EF6-4E48-4891-FDA28D44FB65}"/>
          </ac:spMkLst>
        </pc:spChg>
        <pc:spChg chg="del">
          <ac:chgData name="Owen Booth" userId="e0cee8cb4e5ee6a3" providerId="LiveId" clId="{CA131D41-66E7-4FF3-A93E-E5B71D9FF066}" dt="2024-04-23T19:00:48.381" v="1583" actId="1032"/>
          <ac:spMkLst>
            <pc:docMk/>
            <pc:sldMk cId="390694898" sldId="261"/>
            <ac:spMk id="3" creationId="{CF180674-994B-4788-9AA4-8089AECCF11F}"/>
          </ac:spMkLst>
        </pc:spChg>
        <pc:graphicFrameChg chg="add mod modGraphic">
          <ac:chgData name="Owen Booth" userId="e0cee8cb4e5ee6a3" providerId="LiveId" clId="{CA131D41-66E7-4FF3-A93E-E5B71D9FF066}" dt="2024-04-24T17:06:13.361" v="4749" actId="20577"/>
          <ac:graphicFrameMkLst>
            <pc:docMk/>
            <pc:sldMk cId="390694898" sldId="261"/>
            <ac:graphicFrameMk id="4" creationId="{4A45B2C9-423A-A6CF-6B2D-C7EF43A3A8E6}"/>
          </ac:graphicFrameMkLst>
        </pc:graphicFrameChg>
      </pc:sldChg>
      <pc:sldChg chg="addSp delSp modSp new del mod modClrScheme chgLayout">
        <pc:chgData name="Owen Booth" userId="e0cee8cb4e5ee6a3" providerId="LiveId" clId="{CA131D41-66E7-4FF3-A93E-E5B71D9FF066}" dt="2024-04-23T19:35:54.072" v="2911" actId="47"/>
        <pc:sldMkLst>
          <pc:docMk/>
          <pc:sldMk cId="2313806442" sldId="262"/>
        </pc:sldMkLst>
        <pc:spChg chg="mod ord">
          <ac:chgData name="Owen Booth" userId="e0cee8cb4e5ee6a3" providerId="LiveId" clId="{CA131D41-66E7-4FF3-A93E-E5B71D9FF066}" dt="2024-04-23T19:07:41.359" v="1910" actId="700"/>
          <ac:spMkLst>
            <pc:docMk/>
            <pc:sldMk cId="2313806442" sldId="262"/>
            <ac:spMk id="2" creationId="{AD111191-1D8A-8D76-A87E-FD2E9A4B4FD9}"/>
          </ac:spMkLst>
        </pc:spChg>
        <pc:spChg chg="del">
          <ac:chgData name="Owen Booth" userId="e0cee8cb4e5ee6a3" providerId="LiveId" clId="{CA131D41-66E7-4FF3-A93E-E5B71D9FF066}" dt="2024-04-23T19:03:54.342" v="1865"/>
          <ac:spMkLst>
            <pc:docMk/>
            <pc:sldMk cId="2313806442" sldId="262"/>
            <ac:spMk id="3" creationId="{B32B4EA9-D04C-6B9D-A878-301CBA5D1877}"/>
          </ac:spMkLst>
        </pc:spChg>
        <pc:spChg chg="add del mod ord">
          <ac:chgData name="Owen Booth" userId="e0cee8cb4e5ee6a3" providerId="LiveId" clId="{CA131D41-66E7-4FF3-A93E-E5B71D9FF066}" dt="2024-04-23T19:08:00.338" v="1911"/>
          <ac:spMkLst>
            <pc:docMk/>
            <pc:sldMk cId="2313806442" sldId="262"/>
            <ac:spMk id="5" creationId="{7F70EA32-CB3B-3F64-8480-5F670448B313}"/>
          </ac:spMkLst>
        </pc:spChg>
        <pc:graphicFrameChg chg="add del mod ord modGraphic">
          <ac:chgData name="Owen Booth" userId="e0cee8cb4e5ee6a3" providerId="LiveId" clId="{CA131D41-66E7-4FF3-A93E-E5B71D9FF066}" dt="2024-04-23T19:07:32.306" v="1909" actId="478"/>
          <ac:graphicFrameMkLst>
            <pc:docMk/>
            <pc:sldMk cId="2313806442" sldId="262"/>
            <ac:graphicFrameMk id="4" creationId="{00A7B874-09B6-9439-9A57-298E3147C3C5}"/>
          </ac:graphicFrameMkLst>
        </pc:graphicFrameChg>
        <pc:graphicFrameChg chg="add mod modGraphic">
          <ac:chgData name="Owen Booth" userId="e0cee8cb4e5ee6a3" providerId="LiveId" clId="{CA131D41-66E7-4FF3-A93E-E5B71D9FF066}" dt="2024-04-23T19:33:26.027" v="2819" actId="20577"/>
          <ac:graphicFrameMkLst>
            <pc:docMk/>
            <pc:sldMk cId="2313806442" sldId="262"/>
            <ac:graphicFrameMk id="6" creationId="{F77CEF4C-04E4-E705-196F-CDFEE07B7472}"/>
          </ac:graphicFrameMkLst>
        </pc:graphicFrameChg>
      </pc:sldChg>
      <pc:sldChg chg="addSp delSp modSp new mod">
        <pc:chgData name="Owen Booth" userId="e0cee8cb4e5ee6a3" providerId="LiveId" clId="{CA131D41-66E7-4FF3-A93E-E5B71D9FF066}" dt="2024-04-24T16:01:05.542" v="4662" actId="1076"/>
        <pc:sldMkLst>
          <pc:docMk/>
          <pc:sldMk cId="1703286577" sldId="263"/>
        </pc:sldMkLst>
        <pc:spChg chg="mod">
          <ac:chgData name="Owen Booth" userId="e0cee8cb4e5ee6a3" providerId="LiveId" clId="{CA131D41-66E7-4FF3-A93E-E5B71D9FF066}" dt="2024-04-23T19:09:35.787" v="1940" actId="20577"/>
          <ac:spMkLst>
            <pc:docMk/>
            <pc:sldMk cId="1703286577" sldId="263"/>
            <ac:spMk id="2" creationId="{41F919BE-2651-91B5-78FF-3E659ED47CF2}"/>
          </ac:spMkLst>
        </pc:spChg>
        <pc:spChg chg="del mod">
          <ac:chgData name="Owen Booth" userId="e0cee8cb4e5ee6a3" providerId="LiveId" clId="{CA131D41-66E7-4FF3-A93E-E5B71D9FF066}" dt="2024-04-23T19:09:51.615" v="1944" actId="478"/>
          <ac:spMkLst>
            <pc:docMk/>
            <pc:sldMk cId="1703286577" sldId="263"/>
            <ac:spMk id="3" creationId="{35C294DE-2486-E7C4-1AA3-F1B4B80C6172}"/>
          </ac:spMkLst>
        </pc:spChg>
        <pc:picChg chg="add del mod">
          <ac:chgData name="Owen Booth" userId="e0cee8cb4e5ee6a3" providerId="LiveId" clId="{CA131D41-66E7-4FF3-A93E-E5B71D9FF066}" dt="2024-04-24T16:00:35.126" v="4652" actId="478"/>
          <ac:picMkLst>
            <pc:docMk/>
            <pc:sldMk cId="1703286577" sldId="263"/>
            <ac:picMk id="4" creationId="{C53CA289-B4B7-FFC1-2ABE-0AEB895B0991}"/>
          </ac:picMkLst>
        </pc:picChg>
        <pc:picChg chg="add mod">
          <ac:chgData name="Owen Booth" userId="e0cee8cb4e5ee6a3" providerId="LiveId" clId="{CA131D41-66E7-4FF3-A93E-E5B71D9FF066}" dt="2024-04-24T16:01:05.542" v="4662" actId="1076"/>
          <ac:picMkLst>
            <pc:docMk/>
            <pc:sldMk cId="1703286577" sldId="263"/>
            <ac:picMk id="6" creationId="{CD08E267-32FC-CE9A-7299-A00BF7F8DF93}"/>
          </ac:picMkLst>
        </pc:picChg>
      </pc:sldChg>
      <pc:sldChg chg="addSp delSp modSp new mod modClrScheme chgLayout">
        <pc:chgData name="Owen Booth" userId="e0cee8cb4e5ee6a3" providerId="LiveId" clId="{CA131D41-66E7-4FF3-A93E-E5B71D9FF066}" dt="2024-04-23T19:35:27.883" v="2910" actId="1076"/>
        <pc:sldMkLst>
          <pc:docMk/>
          <pc:sldMk cId="3891617251" sldId="264"/>
        </pc:sldMkLst>
        <pc:spChg chg="del">
          <ac:chgData name="Owen Booth" userId="e0cee8cb4e5ee6a3" providerId="LiveId" clId="{CA131D41-66E7-4FF3-A93E-E5B71D9FF066}" dt="2024-04-23T19:10:52.013" v="1951" actId="700"/>
          <ac:spMkLst>
            <pc:docMk/>
            <pc:sldMk cId="3891617251" sldId="264"/>
            <ac:spMk id="2" creationId="{A434BA44-5C2D-9BA2-8382-C2EB9BF372DC}"/>
          </ac:spMkLst>
        </pc:spChg>
        <pc:spChg chg="del">
          <ac:chgData name="Owen Booth" userId="e0cee8cb4e5ee6a3" providerId="LiveId" clId="{CA131D41-66E7-4FF3-A93E-E5B71D9FF066}" dt="2024-04-23T19:10:52.013" v="1951" actId="700"/>
          <ac:spMkLst>
            <pc:docMk/>
            <pc:sldMk cId="3891617251" sldId="264"/>
            <ac:spMk id="3" creationId="{F1C17AB4-69C1-C3DF-E46C-7184837EE7F6}"/>
          </ac:spMkLst>
        </pc:spChg>
        <pc:spChg chg="add mod">
          <ac:chgData name="Owen Booth" userId="e0cee8cb4e5ee6a3" providerId="LiveId" clId="{CA131D41-66E7-4FF3-A93E-E5B71D9FF066}" dt="2024-04-23T19:12:37.522" v="2023" actId="14100"/>
          <ac:spMkLst>
            <pc:docMk/>
            <pc:sldMk cId="3891617251" sldId="264"/>
            <ac:spMk id="5" creationId="{B359A2E0-2219-3472-3B03-2E7FE1A09CA3}"/>
          </ac:spMkLst>
        </pc:spChg>
        <pc:spChg chg="add mod">
          <ac:chgData name="Owen Booth" userId="e0cee8cb4e5ee6a3" providerId="LiveId" clId="{CA131D41-66E7-4FF3-A93E-E5B71D9FF066}" dt="2024-04-23T19:19:14.530" v="2287" actId="1076"/>
          <ac:spMkLst>
            <pc:docMk/>
            <pc:sldMk cId="3891617251" sldId="264"/>
            <ac:spMk id="7" creationId="{F3FE6EE4-8E28-8EE2-F8C6-7D4004F4A988}"/>
          </ac:spMkLst>
        </pc:spChg>
        <pc:spChg chg="add mod">
          <ac:chgData name="Owen Booth" userId="e0cee8cb4e5ee6a3" providerId="LiveId" clId="{CA131D41-66E7-4FF3-A93E-E5B71D9FF066}" dt="2024-04-23T19:12:37.522" v="2023" actId="14100"/>
          <ac:spMkLst>
            <pc:docMk/>
            <pc:sldMk cId="3891617251" sldId="264"/>
            <ac:spMk id="9" creationId="{BE5A88C5-12B8-9758-F45A-E8F6C649A07C}"/>
          </ac:spMkLst>
        </pc:spChg>
        <pc:spChg chg="add del mod">
          <ac:chgData name="Owen Booth" userId="e0cee8cb4e5ee6a3" providerId="LiveId" clId="{CA131D41-66E7-4FF3-A93E-E5B71D9FF066}" dt="2024-04-23T19:13:17.455" v="2039"/>
          <ac:spMkLst>
            <pc:docMk/>
            <pc:sldMk cId="3891617251" sldId="264"/>
            <ac:spMk id="10" creationId="{9EC76ED1-7824-1332-3423-7A0EE3DF8012}"/>
          </ac:spMkLst>
        </pc:spChg>
        <pc:spChg chg="add mod">
          <ac:chgData name="Owen Booth" userId="e0cee8cb4e5ee6a3" providerId="LiveId" clId="{CA131D41-66E7-4FF3-A93E-E5B71D9FF066}" dt="2024-04-23T19:19:19.512" v="2289" actId="1076"/>
          <ac:spMkLst>
            <pc:docMk/>
            <pc:sldMk cId="3891617251" sldId="264"/>
            <ac:spMk id="11" creationId="{CD9AD348-591A-7BFC-A575-9D6E04C8AED5}"/>
          </ac:spMkLst>
        </pc:spChg>
        <pc:spChg chg="add mod">
          <ac:chgData name="Owen Booth" userId="e0cee8cb4e5ee6a3" providerId="LiveId" clId="{CA131D41-66E7-4FF3-A93E-E5B71D9FF066}" dt="2024-04-23T19:19:24.193" v="2291" actId="1076"/>
          <ac:spMkLst>
            <pc:docMk/>
            <pc:sldMk cId="3891617251" sldId="264"/>
            <ac:spMk id="12" creationId="{84F76113-118B-315E-0405-9EA24883ABBC}"/>
          </ac:spMkLst>
        </pc:spChg>
        <pc:spChg chg="add mod">
          <ac:chgData name="Owen Booth" userId="e0cee8cb4e5ee6a3" providerId="LiveId" clId="{CA131D41-66E7-4FF3-A93E-E5B71D9FF066}" dt="2024-04-23T19:32:22.415" v="2791" actId="1076"/>
          <ac:spMkLst>
            <pc:docMk/>
            <pc:sldMk cId="3891617251" sldId="264"/>
            <ac:spMk id="13" creationId="{B481F0F2-66F5-46B5-6A8C-F161A917944F}"/>
          </ac:spMkLst>
        </pc:spChg>
        <pc:spChg chg="add del">
          <ac:chgData name="Owen Booth" userId="e0cee8cb4e5ee6a3" providerId="LiveId" clId="{CA131D41-66E7-4FF3-A93E-E5B71D9FF066}" dt="2024-04-23T19:17:03.211" v="2223" actId="478"/>
          <ac:spMkLst>
            <pc:docMk/>
            <pc:sldMk cId="3891617251" sldId="264"/>
            <ac:spMk id="14" creationId="{26CF7B9C-C56C-85C4-BAD9-4C967C1A2996}"/>
          </ac:spMkLst>
        </pc:spChg>
        <pc:spChg chg="add del mod">
          <ac:chgData name="Owen Booth" userId="e0cee8cb4e5ee6a3" providerId="LiveId" clId="{CA131D41-66E7-4FF3-A93E-E5B71D9FF066}" dt="2024-04-23T19:17:07.556" v="2227" actId="478"/>
          <ac:spMkLst>
            <pc:docMk/>
            <pc:sldMk cId="3891617251" sldId="264"/>
            <ac:spMk id="15" creationId="{72329231-720E-1C5A-1600-1AF96B48A4D2}"/>
          </ac:spMkLst>
        </pc:spChg>
        <pc:spChg chg="add del">
          <ac:chgData name="Owen Booth" userId="e0cee8cb4e5ee6a3" providerId="LiveId" clId="{CA131D41-66E7-4FF3-A93E-E5B71D9FF066}" dt="2024-04-23T19:17:23.460" v="2229" actId="478"/>
          <ac:spMkLst>
            <pc:docMk/>
            <pc:sldMk cId="3891617251" sldId="264"/>
            <ac:spMk id="16" creationId="{ACF3E7D0-A193-E2C8-86A6-3AC0689DD6E4}"/>
          </ac:spMkLst>
        </pc:spChg>
        <pc:spChg chg="add mod">
          <ac:chgData name="Owen Booth" userId="e0cee8cb4e5ee6a3" providerId="LiveId" clId="{CA131D41-66E7-4FF3-A93E-E5B71D9FF066}" dt="2024-04-23T19:19:31.784" v="2293" actId="1076"/>
          <ac:spMkLst>
            <pc:docMk/>
            <pc:sldMk cId="3891617251" sldId="264"/>
            <ac:spMk id="17" creationId="{48F7BFE0-853A-F251-2258-46E64D55FE96}"/>
          </ac:spMkLst>
        </pc:spChg>
        <pc:spChg chg="add mod">
          <ac:chgData name="Owen Booth" userId="e0cee8cb4e5ee6a3" providerId="LiveId" clId="{CA131D41-66E7-4FF3-A93E-E5B71D9FF066}" dt="2024-04-23T19:20:59.922" v="2355" actId="1076"/>
          <ac:spMkLst>
            <pc:docMk/>
            <pc:sldMk cId="3891617251" sldId="264"/>
            <ac:spMk id="18" creationId="{82E40A4A-7F36-457C-D111-CA1A9ADF5FA9}"/>
          </ac:spMkLst>
        </pc:spChg>
        <pc:spChg chg="add mod">
          <ac:chgData name="Owen Booth" userId="e0cee8cb4e5ee6a3" providerId="LiveId" clId="{CA131D41-66E7-4FF3-A93E-E5B71D9FF066}" dt="2024-04-23T19:21:35.762" v="2399" actId="1076"/>
          <ac:spMkLst>
            <pc:docMk/>
            <pc:sldMk cId="3891617251" sldId="264"/>
            <ac:spMk id="19" creationId="{23ECE33B-922F-4855-450D-E3CCED58966A}"/>
          </ac:spMkLst>
        </pc:spChg>
        <pc:spChg chg="add del mod">
          <ac:chgData name="Owen Booth" userId="e0cee8cb4e5ee6a3" providerId="LiveId" clId="{CA131D41-66E7-4FF3-A93E-E5B71D9FF066}" dt="2024-04-23T19:22:23.980" v="2422"/>
          <ac:spMkLst>
            <pc:docMk/>
            <pc:sldMk cId="3891617251" sldId="264"/>
            <ac:spMk id="20" creationId="{85E6EE6F-FE85-C02F-C71B-B28BF29C99CA}"/>
          </ac:spMkLst>
        </pc:spChg>
        <pc:spChg chg="add mod">
          <ac:chgData name="Owen Booth" userId="e0cee8cb4e5ee6a3" providerId="LiveId" clId="{CA131D41-66E7-4FF3-A93E-E5B71D9FF066}" dt="2024-04-23T19:27:04.188" v="2603" actId="1076"/>
          <ac:spMkLst>
            <pc:docMk/>
            <pc:sldMk cId="3891617251" sldId="264"/>
            <ac:spMk id="21" creationId="{85C77EE3-D255-7F79-EC84-78CA755AC3AE}"/>
          </ac:spMkLst>
        </pc:spChg>
        <pc:spChg chg="add mod">
          <ac:chgData name="Owen Booth" userId="e0cee8cb4e5ee6a3" providerId="LiveId" clId="{CA131D41-66E7-4FF3-A93E-E5B71D9FF066}" dt="2024-04-23T19:27:10.487" v="2606" actId="1076"/>
          <ac:spMkLst>
            <pc:docMk/>
            <pc:sldMk cId="3891617251" sldId="264"/>
            <ac:spMk id="22" creationId="{49C34FDD-F960-213A-C232-06D006989060}"/>
          </ac:spMkLst>
        </pc:spChg>
        <pc:spChg chg="add mod">
          <ac:chgData name="Owen Booth" userId="e0cee8cb4e5ee6a3" providerId="LiveId" clId="{CA131D41-66E7-4FF3-A93E-E5B71D9FF066}" dt="2024-04-23T19:32:41.110" v="2799" actId="1076"/>
          <ac:spMkLst>
            <pc:docMk/>
            <pc:sldMk cId="3891617251" sldId="264"/>
            <ac:spMk id="23" creationId="{D78F0537-57E5-A270-246F-026F774124A4}"/>
          </ac:spMkLst>
        </pc:spChg>
        <pc:spChg chg="add mod">
          <ac:chgData name="Owen Booth" userId="e0cee8cb4e5ee6a3" providerId="LiveId" clId="{CA131D41-66E7-4FF3-A93E-E5B71D9FF066}" dt="2024-04-23T19:32:33.269" v="2795" actId="1076"/>
          <ac:spMkLst>
            <pc:docMk/>
            <pc:sldMk cId="3891617251" sldId="264"/>
            <ac:spMk id="24" creationId="{132CF525-09FF-9BA6-7B6F-6614AC122545}"/>
          </ac:spMkLst>
        </pc:spChg>
        <pc:spChg chg="add mod">
          <ac:chgData name="Owen Booth" userId="e0cee8cb4e5ee6a3" providerId="LiveId" clId="{CA131D41-66E7-4FF3-A93E-E5B71D9FF066}" dt="2024-04-23T19:29:06.915" v="2653" actId="1076"/>
          <ac:spMkLst>
            <pc:docMk/>
            <pc:sldMk cId="3891617251" sldId="264"/>
            <ac:spMk id="25" creationId="{B3C34D7B-0820-2A62-F000-1F61157BD2C4}"/>
          </ac:spMkLst>
        </pc:spChg>
        <pc:spChg chg="add mod">
          <ac:chgData name="Owen Booth" userId="e0cee8cb4e5ee6a3" providerId="LiveId" clId="{CA131D41-66E7-4FF3-A93E-E5B71D9FF066}" dt="2024-04-23T19:32:27.419" v="2793" actId="1076"/>
          <ac:spMkLst>
            <pc:docMk/>
            <pc:sldMk cId="3891617251" sldId="264"/>
            <ac:spMk id="26" creationId="{F34CAC68-FFCB-EE25-B68E-3CC30C4BAF9F}"/>
          </ac:spMkLst>
        </pc:spChg>
        <pc:spChg chg="add mod">
          <ac:chgData name="Owen Booth" userId="e0cee8cb4e5ee6a3" providerId="LiveId" clId="{CA131D41-66E7-4FF3-A93E-E5B71D9FF066}" dt="2024-04-23T19:32:47.402" v="2801" actId="1076"/>
          <ac:spMkLst>
            <pc:docMk/>
            <pc:sldMk cId="3891617251" sldId="264"/>
            <ac:spMk id="27" creationId="{3F0D8B1A-3B5B-6DA8-F733-05EC815D705E}"/>
          </ac:spMkLst>
        </pc:spChg>
        <pc:spChg chg="add del mod">
          <ac:chgData name="Owen Booth" userId="e0cee8cb4e5ee6a3" providerId="LiveId" clId="{CA131D41-66E7-4FF3-A93E-E5B71D9FF066}" dt="2024-04-23T19:30:54.398" v="2712" actId="478"/>
          <ac:spMkLst>
            <pc:docMk/>
            <pc:sldMk cId="3891617251" sldId="264"/>
            <ac:spMk id="28" creationId="{CCCBDC21-A2D9-AC5C-81E8-44E8F1DF0CB2}"/>
          </ac:spMkLst>
        </pc:spChg>
        <pc:spChg chg="add mod">
          <ac:chgData name="Owen Booth" userId="e0cee8cb4e5ee6a3" providerId="LiveId" clId="{CA131D41-66E7-4FF3-A93E-E5B71D9FF066}" dt="2024-04-23T19:34:55.566" v="2901" actId="1076"/>
          <ac:spMkLst>
            <pc:docMk/>
            <pc:sldMk cId="3891617251" sldId="264"/>
            <ac:spMk id="29" creationId="{4E78FBFA-D2C7-7066-564F-0B72E0C9C527}"/>
          </ac:spMkLst>
        </pc:spChg>
        <pc:spChg chg="add mod">
          <ac:chgData name="Owen Booth" userId="e0cee8cb4e5ee6a3" providerId="LiveId" clId="{CA131D41-66E7-4FF3-A93E-E5B71D9FF066}" dt="2024-04-23T19:35:27.883" v="2910" actId="1076"/>
          <ac:spMkLst>
            <pc:docMk/>
            <pc:sldMk cId="3891617251" sldId="264"/>
            <ac:spMk id="30" creationId="{5CF55775-B719-8517-29D2-129FB3EA7EC1}"/>
          </ac:spMkLst>
        </pc:spChg>
        <pc:picChg chg="add del mod">
          <ac:chgData name="Owen Booth" userId="e0cee8cb4e5ee6a3" providerId="LiveId" clId="{CA131D41-66E7-4FF3-A93E-E5B71D9FF066}" dt="2024-04-23T19:10:58.891" v="1953" actId="478"/>
          <ac:picMkLst>
            <pc:docMk/>
            <pc:sldMk cId="3891617251" sldId="264"/>
            <ac:picMk id="4" creationId="{F44993C8-64B6-3E19-5E98-7E30C8384E84}"/>
          </ac:picMkLst>
        </pc:picChg>
        <pc:picChg chg="add mod">
          <ac:chgData name="Owen Booth" userId="e0cee8cb4e5ee6a3" providerId="LiveId" clId="{CA131D41-66E7-4FF3-A93E-E5B71D9FF066}" dt="2024-04-23T19:19:11.613" v="2286" actId="1076"/>
          <ac:picMkLst>
            <pc:docMk/>
            <pc:sldMk cId="3891617251" sldId="264"/>
            <ac:picMk id="6" creationId="{D9DE9863-8171-717A-DC4B-8C4FC7DDB6BE}"/>
          </ac:picMkLst>
        </pc:picChg>
        <pc:picChg chg="add del mod">
          <ac:chgData name="Owen Booth" userId="e0cee8cb4e5ee6a3" providerId="LiveId" clId="{CA131D41-66E7-4FF3-A93E-E5B71D9FF066}" dt="2024-04-23T19:12:24.359" v="2020" actId="478"/>
          <ac:picMkLst>
            <pc:docMk/>
            <pc:sldMk cId="3891617251" sldId="264"/>
            <ac:picMk id="8" creationId="{C49D0D7C-80B9-DFE8-C543-9D87EEDBD751}"/>
          </ac:picMkLst>
        </pc:picChg>
        <pc:picChg chg="add mod">
          <ac:chgData name="Owen Booth" userId="e0cee8cb4e5ee6a3" providerId="LiveId" clId="{CA131D41-66E7-4FF3-A93E-E5B71D9FF066}" dt="2024-04-23T19:19:16.128" v="2288" actId="1076"/>
          <ac:picMkLst>
            <pc:docMk/>
            <pc:sldMk cId="3891617251" sldId="264"/>
            <ac:picMk id="4100" creationId="{FAB339A1-D733-A3EE-0047-6A0108A07B5B}"/>
          </ac:picMkLst>
        </pc:picChg>
        <pc:picChg chg="add mod">
          <ac:chgData name="Owen Booth" userId="e0cee8cb4e5ee6a3" providerId="LiveId" clId="{CA131D41-66E7-4FF3-A93E-E5B71D9FF066}" dt="2024-04-23T19:19:21.462" v="2290" actId="1076"/>
          <ac:picMkLst>
            <pc:docMk/>
            <pc:sldMk cId="3891617251" sldId="264"/>
            <ac:picMk id="4102" creationId="{2B2E6E6E-79A7-7231-E621-7058E57F3CC4}"/>
          </ac:picMkLst>
        </pc:picChg>
        <pc:picChg chg="add mod">
          <ac:chgData name="Owen Booth" userId="e0cee8cb4e5ee6a3" providerId="LiveId" clId="{CA131D41-66E7-4FF3-A93E-E5B71D9FF066}" dt="2024-04-23T19:32:48.503" v="2802" actId="1076"/>
          <ac:picMkLst>
            <pc:docMk/>
            <pc:sldMk cId="3891617251" sldId="264"/>
            <ac:picMk id="4104" creationId="{B5568CF4-9268-83EF-A893-6A6628556AA4}"/>
          </ac:picMkLst>
        </pc:picChg>
        <pc:picChg chg="add mod">
          <ac:chgData name="Owen Booth" userId="e0cee8cb4e5ee6a3" providerId="LiveId" clId="{CA131D41-66E7-4FF3-A93E-E5B71D9FF066}" dt="2024-04-23T19:19:27.482" v="2292" actId="1076"/>
          <ac:picMkLst>
            <pc:docMk/>
            <pc:sldMk cId="3891617251" sldId="264"/>
            <ac:picMk id="4112" creationId="{EE6219C5-1691-BD89-CB4B-4CD297DE040E}"/>
          </ac:picMkLst>
        </pc:picChg>
        <pc:picChg chg="add mod">
          <ac:chgData name="Owen Booth" userId="e0cee8cb4e5ee6a3" providerId="LiveId" clId="{CA131D41-66E7-4FF3-A93E-E5B71D9FF066}" dt="2024-04-23T19:19:35.172" v="2294" actId="1076"/>
          <ac:picMkLst>
            <pc:docMk/>
            <pc:sldMk cId="3891617251" sldId="264"/>
            <ac:picMk id="4114" creationId="{6528BD40-AE8C-361E-869F-AD6D99AAC72F}"/>
          </ac:picMkLst>
        </pc:picChg>
        <pc:picChg chg="add mod">
          <ac:chgData name="Owen Booth" userId="e0cee8cb4e5ee6a3" providerId="LiveId" clId="{CA131D41-66E7-4FF3-A93E-E5B71D9FF066}" dt="2024-04-23T19:21:32.585" v="2398" actId="1076"/>
          <ac:picMkLst>
            <pc:docMk/>
            <pc:sldMk cId="3891617251" sldId="264"/>
            <ac:picMk id="4116" creationId="{65CCBA00-FD6E-6208-7D10-471100D8323F}"/>
          </ac:picMkLst>
        </pc:picChg>
        <pc:picChg chg="add mod">
          <ac:chgData name="Owen Booth" userId="e0cee8cb4e5ee6a3" providerId="LiveId" clId="{CA131D41-66E7-4FF3-A93E-E5B71D9FF066}" dt="2024-04-23T19:24:42.365" v="2495" actId="1076"/>
          <ac:picMkLst>
            <pc:docMk/>
            <pc:sldMk cId="3891617251" sldId="264"/>
            <ac:picMk id="4118" creationId="{2749AE7D-A6EA-A3F5-D5D4-D5763A9AD9BE}"/>
          </ac:picMkLst>
        </pc:picChg>
        <pc:picChg chg="add mod">
          <ac:chgData name="Owen Booth" userId="e0cee8cb4e5ee6a3" providerId="LiveId" clId="{CA131D41-66E7-4FF3-A93E-E5B71D9FF066}" dt="2024-04-23T19:23:45.679" v="2483" actId="14100"/>
          <ac:picMkLst>
            <pc:docMk/>
            <pc:sldMk cId="3891617251" sldId="264"/>
            <ac:picMk id="4120" creationId="{7D7F7C07-1B00-78BC-F9D6-85F9E8F077C1}"/>
          </ac:picMkLst>
        </pc:picChg>
        <pc:picChg chg="add mod">
          <ac:chgData name="Owen Booth" userId="e0cee8cb4e5ee6a3" providerId="LiveId" clId="{CA131D41-66E7-4FF3-A93E-E5B71D9FF066}" dt="2024-04-23T19:27:07.919" v="2605" actId="1076"/>
          <ac:picMkLst>
            <pc:docMk/>
            <pc:sldMk cId="3891617251" sldId="264"/>
            <ac:picMk id="4122" creationId="{D7D6646C-427A-13A8-BFF1-ACA44B623DCE}"/>
          </ac:picMkLst>
        </pc:picChg>
        <pc:picChg chg="add mod">
          <ac:chgData name="Owen Booth" userId="e0cee8cb4e5ee6a3" providerId="LiveId" clId="{CA131D41-66E7-4FF3-A93E-E5B71D9FF066}" dt="2024-04-23T19:32:38.524" v="2798" actId="1076"/>
          <ac:picMkLst>
            <pc:docMk/>
            <pc:sldMk cId="3891617251" sldId="264"/>
            <ac:picMk id="4124" creationId="{27D7A075-8C38-E107-9C3D-38AC6EDEE89E}"/>
          </ac:picMkLst>
        </pc:picChg>
        <pc:picChg chg="add mod">
          <ac:chgData name="Owen Booth" userId="e0cee8cb4e5ee6a3" providerId="LiveId" clId="{CA131D41-66E7-4FF3-A93E-E5B71D9FF066}" dt="2024-04-23T19:32:35.561" v="2796" actId="14100"/>
          <ac:picMkLst>
            <pc:docMk/>
            <pc:sldMk cId="3891617251" sldId="264"/>
            <ac:picMk id="4126" creationId="{34BBDBF4-2093-B831-DD98-552BC4318792}"/>
          </ac:picMkLst>
        </pc:picChg>
        <pc:picChg chg="add mod">
          <ac:chgData name="Owen Booth" userId="e0cee8cb4e5ee6a3" providerId="LiveId" clId="{CA131D41-66E7-4FF3-A93E-E5B71D9FF066}" dt="2024-04-23T19:28:55.244" v="2652" actId="1076"/>
          <ac:picMkLst>
            <pc:docMk/>
            <pc:sldMk cId="3891617251" sldId="264"/>
            <ac:picMk id="4128" creationId="{D0939754-F9F3-90B2-9233-2C91AF2EA94E}"/>
          </ac:picMkLst>
        </pc:picChg>
        <pc:picChg chg="add mod">
          <ac:chgData name="Owen Booth" userId="e0cee8cb4e5ee6a3" providerId="LiveId" clId="{CA131D41-66E7-4FF3-A93E-E5B71D9FF066}" dt="2024-04-23T19:32:24.665" v="2792" actId="1076"/>
          <ac:picMkLst>
            <pc:docMk/>
            <pc:sldMk cId="3891617251" sldId="264"/>
            <ac:picMk id="4130" creationId="{FE445B5D-6163-F307-86AC-07CE13DD27C9}"/>
          </ac:picMkLst>
        </pc:picChg>
        <pc:picChg chg="add mod">
          <ac:chgData name="Owen Booth" userId="e0cee8cb4e5ee6a3" providerId="LiveId" clId="{CA131D41-66E7-4FF3-A93E-E5B71D9FF066}" dt="2024-04-23T19:32:15.679" v="2789" actId="1076"/>
          <ac:picMkLst>
            <pc:docMk/>
            <pc:sldMk cId="3891617251" sldId="264"/>
            <ac:picMk id="4132" creationId="{7DA3B444-0BEC-8DF3-509E-8E580B8EA7C8}"/>
          </ac:picMkLst>
        </pc:picChg>
        <pc:picChg chg="add mod">
          <ac:chgData name="Owen Booth" userId="e0cee8cb4e5ee6a3" providerId="LiveId" clId="{CA131D41-66E7-4FF3-A93E-E5B71D9FF066}" dt="2024-04-23T19:34:52.334" v="2900" actId="1076"/>
          <ac:picMkLst>
            <pc:docMk/>
            <pc:sldMk cId="3891617251" sldId="264"/>
            <ac:picMk id="4134" creationId="{2858586C-56E8-BE3C-CA99-09E36AF4B662}"/>
          </ac:picMkLst>
        </pc:picChg>
        <pc:picChg chg="add mod">
          <ac:chgData name="Owen Booth" userId="e0cee8cb4e5ee6a3" providerId="LiveId" clId="{CA131D41-66E7-4FF3-A93E-E5B71D9FF066}" dt="2024-04-23T19:34:50.686" v="2899" actId="1076"/>
          <ac:picMkLst>
            <pc:docMk/>
            <pc:sldMk cId="3891617251" sldId="264"/>
            <ac:picMk id="4136" creationId="{0FA8909D-6FC1-CE9A-4BC1-F8F87DA9E041}"/>
          </ac:picMkLst>
        </pc:picChg>
      </pc:sldChg>
      <pc:sldChg chg="modSp new mod">
        <pc:chgData name="Owen Booth" userId="e0cee8cb4e5ee6a3" providerId="LiveId" clId="{CA131D41-66E7-4FF3-A93E-E5B71D9FF066}" dt="2024-04-24T17:24:27.842" v="5054" actId="20577"/>
        <pc:sldMkLst>
          <pc:docMk/>
          <pc:sldMk cId="2485544414" sldId="265"/>
        </pc:sldMkLst>
        <pc:spChg chg="mod">
          <ac:chgData name="Owen Booth" userId="e0cee8cb4e5ee6a3" providerId="LiveId" clId="{CA131D41-66E7-4FF3-A93E-E5B71D9FF066}" dt="2024-04-23T19:37:51.694" v="2958" actId="20577"/>
          <ac:spMkLst>
            <pc:docMk/>
            <pc:sldMk cId="2485544414" sldId="265"/>
            <ac:spMk id="2" creationId="{DFF2831D-7CEE-EA1D-7C04-11B95F92259E}"/>
          </ac:spMkLst>
        </pc:spChg>
        <pc:spChg chg="mod">
          <ac:chgData name="Owen Booth" userId="e0cee8cb4e5ee6a3" providerId="LiveId" clId="{CA131D41-66E7-4FF3-A93E-E5B71D9FF066}" dt="2024-04-24T17:24:27.842" v="5054" actId="20577"/>
          <ac:spMkLst>
            <pc:docMk/>
            <pc:sldMk cId="2485544414" sldId="265"/>
            <ac:spMk id="3" creationId="{0D58D22E-AA4F-5E72-F0A0-A8E3A4B102B5}"/>
          </ac:spMkLst>
        </pc:spChg>
      </pc:sldChg>
      <pc:sldChg chg="addSp delSp modSp new mod">
        <pc:chgData name="Owen Booth" userId="e0cee8cb4e5ee6a3" providerId="LiveId" clId="{CA131D41-66E7-4FF3-A93E-E5B71D9FF066}" dt="2024-04-24T17:24:33.051" v="5055" actId="14100"/>
        <pc:sldMkLst>
          <pc:docMk/>
          <pc:sldMk cId="973706215" sldId="266"/>
        </pc:sldMkLst>
        <pc:spChg chg="mod">
          <ac:chgData name="Owen Booth" userId="e0cee8cb4e5ee6a3" providerId="LiveId" clId="{CA131D41-66E7-4FF3-A93E-E5B71D9FF066}" dt="2024-04-23T19:40:31.023" v="3209" actId="20577"/>
          <ac:spMkLst>
            <pc:docMk/>
            <pc:sldMk cId="973706215" sldId="266"/>
            <ac:spMk id="2" creationId="{F0FE8500-D33D-25EE-9C5C-B75C193BBECE}"/>
          </ac:spMkLst>
        </pc:spChg>
        <pc:spChg chg="del">
          <ac:chgData name="Owen Booth" userId="e0cee8cb4e5ee6a3" providerId="LiveId" clId="{CA131D41-66E7-4FF3-A93E-E5B71D9FF066}" dt="2024-04-23T19:40:46.309" v="3210" actId="931"/>
          <ac:spMkLst>
            <pc:docMk/>
            <pc:sldMk cId="973706215" sldId="266"/>
            <ac:spMk id="3" creationId="{47F3C781-9DC2-A219-73FF-A4D098D7DBD1}"/>
          </ac:spMkLst>
        </pc:spChg>
        <pc:spChg chg="add del mod">
          <ac:chgData name="Owen Booth" userId="e0cee8cb4e5ee6a3" providerId="LiveId" clId="{CA131D41-66E7-4FF3-A93E-E5B71D9FF066}" dt="2024-04-24T17:00:41.588" v="4664" actId="931"/>
          <ac:spMkLst>
            <pc:docMk/>
            <pc:sldMk cId="973706215" sldId="266"/>
            <ac:spMk id="7" creationId="{E05C2A73-DDA4-ECC5-B02D-3C36D0A59042}"/>
          </ac:spMkLst>
        </pc:spChg>
        <pc:spChg chg="add">
          <ac:chgData name="Owen Booth" userId="e0cee8cb4e5ee6a3" providerId="LiveId" clId="{CA131D41-66E7-4FF3-A93E-E5B71D9FF066}" dt="2024-04-24T17:01:01.590" v="4670"/>
          <ac:spMkLst>
            <pc:docMk/>
            <pc:sldMk cId="973706215" sldId="266"/>
            <ac:spMk id="10" creationId="{2CE73D0F-4543-C559-90AB-FAB961979BC7}"/>
          </ac:spMkLst>
        </pc:spChg>
        <pc:spChg chg="add del mod">
          <ac:chgData name="Owen Booth" userId="e0cee8cb4e5ee6a3" providerId="LiveId" clId="{CA131D41-66E7-4FF3-A93E-E5B71D9FF066}" dt="2024-04-24T17:24:13.878" v="5009" actId="931"/>
          <ac:spMkLst>
            <pc:docMk/>
            <pc:sldMk cId="973706215" sldId="266"/>
            <ac:spMk id="12" creationId="{3A69E8F3-1B43-DE09-C320-0834E0C1A7A5}"/>
          </ac:spMkLst>
        </pc:spChg>
        <pc:picChg chg="add del mod">
          <ac:chgData name="Owen Booth" userId="e0cee8cb4e5ee6a3" providerId="LiveId" clId="{CA131D41-66E7-4FF3-A93E-E5B71D9FF066}" dt="2024-04-24T17:00:27.465" v="4663" actId="478"/>
          <ac:picMkLst>
            <pc:docMk/>
            <pc:sldMk cId="973706215" sldId="266"/>
            <ac:picMk id="5" creationId="{704F086A-525F-B49F-3DFD-F7D0CBAEFB5D}"/>
          </ac:picMkLst>
        </pc:picChg>
        <pc:picChg chg="add del mod">
          <ac:chgData name="Owen Booth" userId="e0cee8cb4e5ee6a3" providerId="LiveId" clId="{CA131D41-66E7-4FF3-A93E-E5B71D9FF066}" dt="2024-04-24T17:14:35.632" v="5008" actId="478"/>
          <ac:picMkLst>
            <pc:docMk/>
            <pc:sldMk cId="973706215" sldId="266"/>
            <ac:picMk id="9" creationId="{DFEC7291-2E81-179C-0103-1EF7B241FE4E}"/>
          </ac:picMkLst>
        </pc:picChg>
        <pc:picChg chg="add mod">
          <ac:chgData name="Owen Booth" userId="e0cee8cb4e5ee6a3" providerId="LiveId" clId="{CA131D41-66E7-4FF3-A93E-E5B71D9FF066}" dt="2024-04-24T17:24:33.051" v="5055" actId="14100"/>
          <ac:picMkLst>
            <pc:docMk/>
            <pc:sldMk cId="973706215" sldId="266"/>
            <ac:picMk id="14" creationId="{BAA1BC73-667A-6A0E-44C6-5C6192DE8CED}"/>
          </ac:picMkLst>
        </pc:picChg>
      </pc:sldChg>
      <pc:sldChg chg="addSp delSp modSp new del mod ord modClrScheme chgLayout">
        <pc:chgData name="Owen Booth" userId="e0cee8cb4e5ee6a3" providerId="LiveId" clId="{CA131D41-66E7-4FF3-A93E-E5B71D9FF066}" dt="2024-04-24T17:09:45.842" v="4869" actId="47"/>
        <pc:sldMkLst>
          <pc:docMk/>
          <pc:sldMk cId="2870131587" sldId="267"/>
        </pc:sldMkLst>
        <pc:spChg chg="del mod ord">
          <ac:chgData name="Owen Booth" userId="e0cee8cb4e5ee6a3" providerId="LiveId" clId="{CA131D41-66E7-4FF3-A93E-E5B71D9FF066}" dt="2024-04-23T19:42:45.344" v="3249" actId="478"/>
          <ac:spMkLst>
            <pc:docMk/>
            <pc:sldMk cId="2870131587" sldId="267"/>
            <ac:spMk id="2" creationId="{572D02DE-4FA2-87CC-E9BF-A981EF332598}"/>
          </ac:spMkLst>
        </pc:spChg>
        <pc:spChg chg="del">
          <ac:chgData name="Owen Booth" userId="e0cee8cb4e5ee6a3" providerId="LiveId" clId="{CA131D41-66E7-4FF3-A93E-E5B71D9FF066}" dt="2024-04-23T19:41:43.230" v="3235"/>
          <ac:spMkLst>
            <pc:docMk/>
            <pc:sldMk cId="2870131587" sldId="267"/>
            <ac:spMk id="3" creationId="{9EB939D0-7EC9-EB24-3584-1A23F72BA367}"/>
          </ac:spMkLst>
        </pc:spChg>
        <pc:spChg chg="add del mod">
          <ac:chgData name="Owen Booth" userId="e0cee8cb4e5ee6a3" providerId="LiveId" clId="{CA131D41-66E7-4FF3-A93E-E5B71D9FF066}" dt="2024-04-23T19:43:49.995" v="3266" actId="478"/>
          <ac:spMkLst>
            <pc:docMk/>
            <pc:sldMk cId="2870131587" sldId="267"/>
            <ac:spMk id="6" creationId="{808A7B72-E6C0-9DBD-DD54-5F9E2E01D0AE}"/>
          </ac:spMkLst>
        </pc:spChg>
        <pc:spChg chg="add del mod">
          <ac:chgData name="Owen Booth" userId="e0cee8cb4e5ee6a3" providerId="LiveId" clId="{CA131D41-66E7-4FF3-A93E-E5B71D9FF066}" dt="2024-04-23T19:44:14.854" v="3274" actId="478"/>
          <ac:spMkLst>
            <pc:docMk/>
            <pc:sldMk cId="2870131587" sldId="267"/>
            <ac:spMk id="7" creationId="{78E28082-E52F-EB41-576B-12F972118AA2}"/>
          </ac:spMkLst>
        </pc:spChg>
        <pc:spChg chg="add del">
          <ac:chgData name="Owen Booth" userId="e0cee8cb4e5ee6a3" providerId="LiveId" clId="{CA131D41-66E7-4FF3-A93E-E5B71D9FF066}" dt="2024-04-23T19:44:25.776" v="3276" actId="478"/>
          <ac:spMkLst>
            <pc:docMk/>
            <pc:sldMk cId="2870131587" sldId="267"/>
            <ac:spMk id="8" creationId="{43878E0E-3320-DAC4-4522-6B3F3317A82D}"/>
          </ac:spMkLst>
        </pc:spChg>
        <pc:spChg chg="add del mod">
          <ac:chgData name="Owen Booth" userId="e0cee8cb4e5ee6a3" providerId="LiveId" clId="{CA131D41-66E7-4FF3-A93E-E5B71D9FF066}" dt="2024-04-23T19:45:03.386" v="3290" actId="478"/>
          <ac:spMkLst>
            <pc:docMk/>
            <pc:sldMk cId="2870131587" sldId="267"/>
            <ac:spMk id="9" creationId="{FE2C4BD5-80AA-38F6-B962-BCDEA66E2C18}"/>
          </ac:spMkLst>
        </pc:spChg>
        <pc:spChg chg="add del mod">
          <ac:chgData name="Owen Booth" userId="e0cee8cb4e5ee6a3" providerId="LiveId" clId="{CA131D41-66E7-4FF3-A93E-E5B71D9FF066}" dt="2024-04-23T19:45:16.952" v="3294" actId="478"/>
          <ac:spMkLst>
            <pc:docMk/>
            <pc:sldMk cId="2870131587" sldId="267"/>
            <ac:spMk id="10" creationId="{7135F13A-BA28-F4BA-AFF5-EC7C9E51DCCA}"/>
          </ac:spMkLst>
        </pc:spChg>
        <pc:spChg chg="add mod">
          <ac:chgData name="Owen Booth" userId="e0cee8cb4e5ee6a3" providerId="LiveId" clId="{CA131D41-66E7-4FF3-A93E-E5B71D9FF066}" dt="2024-04-23T19:47:04.966" v="3538" actId="1076"/>
          <ac:spMkLst>
            <pc:docMk/>
            <pc:sldMk cId="2870131587" sldId="267"/>
            <ac:spMk id="11" creationId="{75546E51-1359-3412-D8F2-95F0E3225B79}"/>
          </ac:spMkLst>
        </pc:spChg>
        <pc:spChg chg="add del mod">
          <ac:chgData name="Owen Booth" userId="e0cee8cb4e5ee6a3" providerId="LiveId" clId="{CA131D41-66E7-4FF3-A93E-E5B71D9FF066}" dt="2024-04-23T19:46:09.644" v="3308"/>
          <ac:spMkLst>
            <pc:docMk/>
            <pc:sldMk cId="2870131587" sldId="267"/>
            <ac:spMk id="12" creationId="{E3606A6E-48F0-AC7A-FD50-00F0EBD073B2}"/>
          </ac:spMkLst>
        </pc:spChg>
        <pc:spChg chg="add mod">
          <ac:chgData name="Owen Booth" userId="e0cee8cb4e5ee6a3" providerId="LiveId" clId="{CA131D41-66E7-4FF3-A93E-E5B71D9FF066}" dt="2024-04-23T19:48:13.730" v="3553" actId="5793"/>
          <ac:spMkLst>
            <pc:docMk/>
            <pc:sldMk cId="2870131587" sldId="267"/>
            <ac:spMk id="13" creationId="{28927D13-EEA5-0149-293D-ED03A3E0E9C3}"/>
          </ac:spMkLst>
        </pc:spChg>
        <pc:spChg chg="add">
          <ac:chgData name="Owen Booth" userId="e0cee8cb4e5ee6a3" providerId="LiveId" clId="{CA131D41-66E7-4FF3-A93E-E5B71D9FF066}" dt="2024-04-24T17:00:53.434" v="4669"/>
          <ac:spMkLst>
            <pc:docMk/>
            <pc:sldMk cId="2870131587" sldId="267"/>
            <ac:spMk id="14" creationId="{00F63E34-1466-2899-C71B-A881A15FA506}"/>
          </ac:spMkLst>
        </pc:spChg>
        <pc:picChg chg="add del mod ord modCrop">
          <ac:chgData name="Owen Booth" userId="e0cee8cb4e5ee6a3" providerId="LiveId" clId="{CA131D41-66E7-4FF3-A93E-E5B71D9FF066}" dt="2024-04-24T17:00:52.079" v="4668" actId="478"/>
          <ac:picMkLst>
            <pc:docMk/>
            <pc:sldMk cId="2870131587" sldId="267"/>
            <ac:picMk id="4" creationId="{D733CD5D-0590-E5B3-893A-10FE367C49E8}"/>
          </ac:picMkLst>
        </pc:picChg>
        <pc:picChg chg="add mod ord modCrop">
          <ac:chgData name="Owen Booth" userId="e0cee8cb4e5ee6a3" providerId="LiveId" clId="{CA131D41-66E7-4FF3-A93E-E5B71D9FF066}" dt="2024-04-23T19:45:54.945" v="3304" actId="1076"/>
          <ac:picMkLst>
            <pc:docMk/>
            <pc:sldMk cId="2870131587" sldId="267"/>
            <ac:picMk id="5" creationId="{D2A646D7-10FA-F7E7-E91F-69F5A03CD75A}"/>
          </ac:picMkLst>
        </pc:picChg>
        <pc:picChg chg="add del mod modCrop">
          <ac:chgData name="Owen Booth" userId="e0cee8cb4e5ee6a3" providerId="LiveId" clId="{CA131D41-66E7-4FF3-A93E-E5B71D9FF066}" dt="2024-04-24T17:06:38.542" v="4750" actId="478"/>
          <ac:picMkLst>
            <pc:docMk/>
            <pc:sldMk cId="2870131587" sldId="267"/>
            <ac:picMk id="15" creationId="{5FA7FA4C-AE7C-668C-F775-13C5BB404034}"/>
          </ac:picMkLst>
        </pc:picChg>
      </pc:sldChg>
      <pc:sldChg chg="addSp delSp modSp new mod">
        <pc:chgData name="Owen Booth" userId="e0cee8cb4e5ee6a3" providerId="LiveId" clId="{CA131D41-66E7-4FF3-A93E-E5B71D9FF066}" dt="2024-04-25T03:50:02.524" v="5310" actId="962"/>
        <pc:sldMkLst>
          <pc:docMk/>
          <pc:sldMk cId="1938169170" sldId="268"/>
        </pc:sldMkLst>
        <pc:picChg chg="add del mod">
          <ac:chgData name="Owen Booth" userId="e0cee8cb4e5ee6a3" providerId="LiveId" clId="{CA131D41-66E7-4FF3-A93E-E5B71D9FF066}" dt="2024-04-23T19:49:16.838" v="3558" actId="478"/>
          <ac:picMkLst>
            <pc:docMk/>
            <pc:sldMk cId="1938169170" sldId="268"/>
            <ac:picMk id="2" creationId="{95CED067-3E3D-2CCE-DDDF-C2AE34584DD9}"/>
          </ac:picMkLst>
        </pc:picChg>
        <pc:picChg chg="add del mod">
          <ac:chgData name="Owen Booth" userId="e0cee8cb4e5ee6a3" providerId="LiveId" clId="{CA131D41-66E7-4FF3-A93E-E5B71D9FF066}" dt="2024-04-24T17:02:01.741" v="4678" actId="478"/>
          <ac:picMkLst>
            <pc:docMk/>
            <pc:sldMk cId="1938169170" sldId="268"/>
            <ac:picMk id="3" creationId="{86208D5C-B2F8-44C5-B11B-CED8E70C41A4}"/>
          </ac:picMkLst>
        </pc:picChg>
        <pc:picChg chg="add del mod">
          <ac:chgData name="Owen Booth" userId="e0cee8cb4e5ee6a3" providerId="LiveId" clId="{CA131D41-66E7-4FF3-A93E-E5B71D9FF066}" dt="2024-04-24T17:14:29.652" v="5005" actId="478"/>
          <ac:picMkLst>
            <pc:docMk/>
            <pc:sldMk cId="1938169170" sldId="268"/>
            <ac:picMk id="4" creationId="{C598AC5F-9527-9544-8000-BE7CC477152B}"/>
          </ac:picMkLst>
        </pc:picChg>
        <pc:picChg chg="add del mod">
          <ac:chgData name="Owen Booth" userId="e0cee8cb4e5ee6a3" providerId="LiveId" clId="{CA131D41-66E7-4FF3-A93E-E5B71D9FF066}" dt="2024-04-25T03:49:52.488" v="5307" actId="478"/>
          <ac:picMkLst>
            <pc:docMk/>
            <pc:sldMk cId="1938169170" sldId="268"/>
            <ac:picMk id="5" creationId="{044ADBE3-9109-3C8A-BC63-4B170FD45124}"/>
          </ac:picMkLst>
        </pc:picChg>
        <pc:picChg chg="add mod">
          <ac:chgData name="Owen Booth" userId="e0cee8cb4e5ee6a3" providerId="LiveId" clId="{CA131D41-66E7-4FF3-A93E-E5B71D9FF066}" dt="2024-04-25T03:50:02.524" v="5310" actId="962"/>
          <ac:picMkLst>
            <pc:docMk/>
            <pc:sldMk cId="1938169170" sldId="268"/>
            <ac:picMk id="7" creationId="{6B24612F-3909-A397-59BE-1B52ED5F1331}"/>
          </ac:picMkLst>
        </pc:picChg>
      </pc:sldChg>
      <pc:sldChg chg="addSp delSp modSp new add del mod">
        <pc:chgData name="Owen Booth" userId="e0cee8cb4e5ee6a3" providerId="LiveId" clId="{CA131D41-66E7-4FF3-A93E-E5B71D9FF066}" dt="2024-04-24T21:02:10.774" v="5142" actId="47"/>
        <pc:sldMkLst>
          <pc:docMk/>
          <pc:sldMk cId="3837988723" sldId="269"/>
        </pc:sldMkLst>
        <pc:spChg chg="add del mod">
          <ac:chgData name="Owen Booth" userId="e0cee8cb4e5ee6a3" providerId="LiveId" clId="{CA131D41-66E7-4FF3-A93E-E5B71D9FF066}" dt="2024-04-23T19:55:01.459" v="3593" actId="478"/>
          <ac:spMkLst>
            <pc:docMk/>
            <pc:sldMk cId="3837988723" sldId="269"/>
            <ac:spMk id="4" creationId="{E11CAA92-483D-5C32-93A8-3E0D89DE219A}"/>
          </ac:spMkLst>
        </pc:spChg>
        <pc:spChg chg="add mod">
          <ac:chgData name="Owen Booth" userId="e0cee8cb4e5ee6a3" providerId="LiveId" clId="{CA131D41-66E7-4FF3-A93E-E5B71D9FF066}" dt="2024-04-24T17:27:02.651" v="5081" actId="1076"/>
          <ac:spMkLst>
            <pc:docMk/>
            <pc:sldMk cId="3837988723" sldId="269"/>
            <ac:spMk id="5" creationId="{11960D9B-0DA3-AEF1-03BC-C3B20AF2F1DC}"/>
          </ac:spMkLst>
        </pc:spChg>
        <pc:picChg chg="add del mod modCrop">
          <ac:chgData name="Owen Booth" userId="e0cee8cb4e5ee6a3" providerId="LiveId" clId="{CA131D41-66E7-4FF3-A93E-E5B71D9FF066}" dt="2024-04-24T17:06:44.073" v="4751" actId="478"/>
          <ac:picMkLst>
            <pc:docMk/>
            <pc:sldMk cId="3837988723" sldId="269"/>
            <ac:picMk id="2" creationId="{4D38B80F-0C21-641F-F098-989481FD027C}"/>
          </ac:picMkLst>
        </pc:picChg>
        <pc:picChg chg="add del mod">
          <ac:chgData name="Owen Booth" userId="e0cee8cb4e5ee6a3" providerId="LiveId" clId="{CA131D41-66E7-4FF3-A93E-E5B71D9FF066}" dt="2024-04-24T17:14:33.367" v="5007" actId="478"/>
          <ac:picMkLst>
            <pc:docMk/>
            <pc:sldMk cId="3837988723" sldId="269"/>
            <ac:picMk id="3" creationId="{1A3CC22E-9BC3-9809-4301-F2328D8F05FE}"/>
          </ac:picMkLst>
        </pc:picChg>
        <pc:picChg chg="add del mod modCrop">
          <ac:chgData name="Owen Booth" userId="e0cee8cb4e5ee6a3" providerId="LiveId" clId="{CA131D41-66E7-4FF3-A93E-E5B71D9FF066}" dt="2024-04-24T17:14:32.280" v="5006" actId="478"/>
          <ac:picMkLst>
            <pc:docMk/>
            <pc:sldMk cId="3837988723" sldId="269"/>
            <ac:picMk id="6" creationId="{42B89F0E-B582-F987-9624-E9E89BFDAF17}"/>
          </ac:picMkLst>
        </pc:picChg>
        <pc:picChg chg="add mod modCrop">
          <ac:chgData name="Owen Booth" userId="e0cee8cb4e5ee6a3" providerId="LiveId" clId="{CA131D41-66E7-4FF3-A93E-E5B71D9FF066}" dt="2024-04-24T17:26:27.392" v="5072" actId="1076"/>
          <ac:picMkLst>
            <pc:docMk/>
            <pc:sldMk cId="3837988723" sldId="269"/>
            <ac:picMk id="7" creationId="{69608544-A899-44ED-1C6D-06AE7DF7561A}"/>
          </ac:picMkLst>
        </pc:picChg>
        <pc:picChg chg="add mod modCrop">
          <ac:chgData name="Owen Booth" userId="e0cee8cb4e5ee6a3" providerId="LiveId" clId="{CA131D41-66E7-4FF3-A93E-E5B71D9FF066}" dt="2024-04-24T17:27:05.624" v="5082" actId="1076"/>
          <ac:picMkLst>
            <pc:docMk/>
            <pc:sldMk cId="3837988723" sldId="269"/>
            <ac:picMk id="8" creationId="{A989C1ED-8231-48FA-5D51-6C6E61E89C4B}"/>
          </ac:picMkLst>
        </pc:picChg>
      </pc:sldChg>
      <pc:sldChg chg="addSp modSp new mod modClrScheme chgLayout">
        <pc:chgData name="Owen Booth" userId="e0cee8cb4e5ee6a3" providerId="LiveId" clId="{CA131D41-66E7-4FF3-A93E-E5B71D9FF066}" dt="2024-04-24T20:39:37.611" v="5141" actId="20577"/>
        <pc:sldMkLst>
          <pc:docMk/>
          <pc:sldMk cId="1873448459" sldId="270"/>
        </pc:sldMkLst>
        <pc:spChg chg="add mod">
          <ac:chgData name="Owen Booth" userId="e0cee8cb4e5ee6a3" providerId="LiveId" clId="{CA131D41-66E7-4FF3-A93E-E5B71D9FF066}" dt="2024-04-23T19:58:40.942" v="3788" actId="20577"/>
          <ac:spMkLst>
            <pc:docMk/>
            <pc:sldMk cId="1873448459" sldId="270"/>
            <ac:spMk id="2" creationId="{26771CCC-AF57-1D1C-65CE-39B9155DFE17}"/>
          </ac:spMkLst>
        </pc:spChg>
        <pc:spChg chg="add mod">
          <ac:chgData name="Owen Booth" userId="e0cee8cb4e5ee6a3" providerId="LiveId" clId="{CA131D41-66E7-4FF3-A93E-E5B71D9FF066}" dt="2024-04-24T20:39:37.611" v="5141" actId="20577"/>
          <ac:spMkLst>
            <pc:docMk/>
            <pc:sldMk cId="1873448459" sldId="270"/>
            <ac:spMk id="3" creationId="{E459DEA9-E83A-FDE0-DEA5-DBA2CE6584C5}"/>
          </ac:spMkLst>
        </pc:spChg>
      </pc:sldChg>
      <pc:sldChg chg="addSp delSp modSp new mod modClrScheme chgLayout">
        <pc:chgData name="Owen Booth" userId="e0cee8cb4e5ee6a3" providerId="LiveId" clId="{CA131D41-66E7-4FF3-A93E-E5B71D9FF066}" dt="2024-04-23T20:06:54.814" v="4651" actId="1076"/>
        <pc:sldMkLst>
          <pc:docMk/>
          <pc:sldMk cId="1437421185" sldId="271"/>
        </pc:sldMkLst>
        <pc:spChg chg="mod ord">
          <ac:chgData name="Owen Booth" userId="e0cee8cb4e5ee6a3" providerId="LiveId" clId="{CA131D41-66E7-4FF3-A93E-E5B71D9FF066}" dt="2024-04-23T20:03:42.828" v="4614" actId="1076"/>
          <ac:spMkLst>
            <pc:docMk/>
            <pc:sldMk cId="1437421185" sldId="271"/>
            <ac:spMk id="2" creationId="{C99E9B31-B5DC-5E23-5C8C-DCE24AA20112}"/>
          </ac:spMkLst>
        </pc:spChg>
        <pc:spChg chg="del">
          <ac:chgData name="Owen Booth" userId="e0cee8cb4e5ee6a3" providerId="LiveId" clId="{CA131D41-66E7-4FF3-A93E-E5B71D9FF066}" dt="2024-04-23T20:03:39.435" v="4613" actId="700"/>
          <ac:spMkLst>
            <pc:docMk/>
            <pc:sldMk cId="1437421185" sldId="271"/>
            <ac:spMk id="3" creationId="{36221B43-08E9-8AC2-1F7A-9F9A67B79F5C}"/>
          </ac:spMkLst>
        </pc:spChg>
        <pc:spChg chg="add mod">
          <ac:chgData name="Owen Booth" userId="e0cee8cb4e5ee6a3" providerId="LiveId" clId="{CA131D41-66E7-4FF3-A93E-E5B71D9FF066}" dt="2024-04-23T20:04:02.757" v="4620" actId="14100"/>
          <ac:spMkLst>
            <pc:docMk/>
            <pc:sldMk cId="1437421185" sldId="271"/>
            <ac:spMk id="4" creationId="{EA67FA81-4140-3E5D-B929-01FA7F68D90F}"/>
          </ac:spMkLst>
        </pc:spChg>
        <pc:spChg chg="add mod">
          <ac:chgData name="Owen Booth" userId="e0cee8cb4e5ee6a3" providerId="LiveId" clId="{CA131D41-66E7-4FF3-A93E-E5B71D9FF066}" dt="2024-04-23T20:06:54.814" v="4651" actId="1076"/>
          <ac:spMkLst>
            <pc:docMk/>
            <pc:sldMk cId="1437421185" sldId="271"/>
            <ac:spMk id="6" creationId="{6A7D40A7-EC6A-D398-8764-55E457621A0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2C4510-9914-48DB-9F16-5A620186AC49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</dgm:pt>
    <dgm:pt modelId="{187BD702-4BCB-4E3C-9D3C-9DC893215137}">
      <dgm:prSet phldrT="[Text]"/>
      <dgm:spPr/>
      <dgm:t>
        <a:bodyPr/>
        <a:lstStyle/>
        <a:p>
          <a:r>
            <a:rPr lang="en-US" dirty="0"/>
            <a:t>Gather genomes</a:t>
          </a:r>
        </a:p>
      </dgm:t>
    </dgm:pt>
    <dgm:pt modelId="{EDFA9E49-8245-4664-A65E-8BC6B976F854}" type="parTrans" cxnId="{33BD75FD-3C93-4A47-A24D-6729D7297113}">
      <dgm:prSet/>
      <dgm:spPr/>
      <dgm:t>
        <a:bodyPr/>
        <a:lstStyle/>
        <a:p>
          <a:endParaRPr lang="en-US"/>
        </a:p>
      </dgm:t>
    </dgm:pt>
    <dgm:pt modelId="{F1A51546-9515-4C22-929C-741FE473BEDC}" type="sibTrans" cxnId="{33BD75FD-3C93-4A47-A24D-6729D7297113}">
      <dgm:prSet/>
      <dgm:spPr/>
      <dgm:t>
        <a:bodyPr/>
        <a:lstStyle/>
        <a:p>
          <a:endParaRPr lang="en-US"/>
        </a:p>
      </dgm:t>
    </dgm:pt>
    <dgm:pt modelId="{DDE8D4D4-1F69-4FB4-B3B0-366D9AD036A0}">
      <dgm:prSet phldrT="[Text]"/>
      <dgm:spPr/>
      <dgm:t>
        <a:bodyPr/>
        <a:lstStyle/>
        <a:p>
          <a:r>
            <a:rPr lang="en-US" dirty="0"/>
            <a:t>Run </a:t>
          </a:r>
          <a:r>
            <a:rPr lang="en-US" dirty="0" err="1"/>
            <a:t>OrthoFinder</a:t>
          </a:r>
          <a:endParaRPr lang="en-US" dirty="0"/>
        </a:p>
      </dgm:t>
    </dgm:pt>
    <dgm:pt modelId="{C36CB9E3-BE32-42F7-AEFA-4D04F087C231}" type="parTrans" cxnId="{002E4BD6-EECE-45FC-82A0-EAD0D750963A}">
      <dgm:prSet/>
      <dgm:spPr/>
      <dgm:t>
        <a:bodyPr/>
        <a:lstStyle/>
        <a:p>
          <a:endParaRPr lang="en-US"/>
        </a:p>
      </dgm:t>
    </dgm:pt>
    <dgm:pt modelId="{F374FCC4-A5F4-4A32-8CB7-7BFF60719CA2}" type="sibTrans" cxnId="{002E4BD6-EECE-45FC-82A0-EAD0D750963A}">
      <dgm:prSet/>
      <dgm:spPr/>
      <dgm:t>
        <a:bodyPr/>
        <a:lstStyle/>
        <a:p>
          <a:endParaRPr lang="en-US"/>
        </a:p>
      </dgm:t>
    </dgm:pt>
    <dgm:pt modelId="{1FAC4868-2B25-428A-ADA2-971DD6583B14}">
      <dgm:prSet phldrT="[Text]"/>
      <dgm:spPr/>
      <dgm:t>
        <a:bodyPr/>
        <a:lstStyle/>
        <a:p>
          <a:r>
            <a:rPr lang="en-US" dirty="0"/>
            <a:t>Run </a:t>
          </a:r>
          <a:r>
            <a:rPr lang="en-US" dirty="0" err="1"/>
            <a:t>InterProScan</a:t>
          </a:r>
          <a:endParaRPr lang="en-US" dirty="0"/>
        </a:p>
      </dgm:t>
    </dgm:pt>
    <dgm:pt modelId="{04A2AAE8-2510-4E43-8627-C44D8078BDBF}" type="parTrans" cxnId="{E55D5700-B38B-47D8-A5BC-4BD9B174F47D}">
      <dgm:prSet/>
      <dgm:spPr/>
      <dgm:t>
        <a:bodyPr/>
        <a:lstStyle/>
        <a:p>
          <a:endParaRPr lang="en-US"/>
        </a:p>
      </dgm:t>
    </dgm:pt>
    <dgm:pt modelId="{16697BB0-CA1A-4AA5-BFA5-F7173268ED94}" type="sibTrans" cxnId="{E55D5700-B38B-47D8-A5BC-4BD9B174F47D}">
      <dgm:prSet/>
      <dgm:spPr/>
      <dgm:t>
        <a:bodyPr/>
        <a:lstStyle/>
        <a:p>
          <a:endParaRPr lang="en-US"/>
        </a:p>
      </dgm:t>
    </dgm:pt>
    <dgm:pt modelId="{A240BCBF-2458-4019-8416-4ADE237E6DBC}">
      <dgm:prSet phldrT="[Text]"/>
      <dgm:spPr/>
      <dgm:t>
        <a:bodyPr/>
        <a:lstStyle/>
        <a:p>
          <a:r>
            <a:rPr lang="en-US" dirty="0"/>
            <a:t>Annotate </a:t>
          </a:r>
          <a:r>
            <a:rPr lang="en-US" dirty="0" err="1"/>
            <a:t>orthogroups</a:t>
          </a:r>
          <a:r>
            <a:rPr lang="en-US" dirty="0"/>
            <a:t> with </a:t>
          </a:r>
          <a:r>
            <a:rPr lang="en-US" dirty="0" err="1"/>
            <a:t>Kinfin</a:t>
          </a:r>
          <a:endParaRPr lang="en-US" dirty="0"/>
        </a:p>
      </dgm:t>
    </dgm:pt>
    <dgm:pt modelId="{AB770AF6-8C49-4364-96EC-FEA54B445460}" type="parTrans" cxnId="{4529E3FA-2D63-4296-8729-EE81C5C59228}">
      <dgm:prSet/>
      <dgm:spPr/>
      <dgm:t>
        <a:bodyPr/>
        <a:lstStyle/>
        <a:p>
          <a:endParaRPr lang="en-US"/>
        </a:p>
      </dgm:t>
    </dgm:pt>
    <dgm:pt modelId="{D31A7E76-3EED-4363-B387-F94A958EABD2}" type="sibTrans" cxnId="{4529E3FA-2D63-4296-8729-EE81C5C59228}">
      <dgm:prSet/>
      <dgm:spPr/>
      <dgm:t>
        <a:bodyPr/>
        <a:lstStyle/>
        <a:p>
          <a:endParaRPr lang="en-US"/>
        </a:p>
      </dgm:t>
    </dgm:pt>
    <dgm:pt modelId="{EAE125CF-37FD-4767-A94F-538E62760130}">
      <dgm:prSet phldrT="[Text]"/>
      <dgm:spPr/>
      <dgm:t>
        <a:bodyPr/>
        <a:lstStyle/>
        <a:p>
          <a:r>
            <a:rPr lang="en-US" dirty="0"/>
            <a:t>Select </a:t>
          </a:r>
          <a:r>
            <a:rPr lang="en-US" dirty="0" err="1"/>
            <a:t>orthogroups</a:t>
          </a:r>
          <a:r>
            <a:rPr lang="en-US" dirty="0"/>
            <a:t> of interest</a:t>
          </a:r>
        </a:p>
      </dgm:t>
    </dgm:pt>
    <dgm:pt modelId="{F2E3EE5F-6860-4098-8739-994AB072F4AD}" type="parTrans" cxnId="{C3DDFDF5-FCD9-48FB-9221-56D64A1C0533}">
      <dgm:prSet/>
      <dgm:spPr/>
      <dgm:t>
        <a:bodyPr/>
        <a:lstStyle/>
        <a:p>
          <a:endParaRPr lang="en-US"/>
        </a:p>
      </dgm:t>
    </dgm:pt>
    <dgm:pt modelId="{8D1F9A2F-F3A7-4074-B399-FFF515F2C20F}" type="sibTrans" cxnId="{C3DDFDF5-FCD9-48FB-9221-56D64A1C0533}">
      <dgm:prSet/>
      <dgm:spPr/>
      <dgm:t>
        <a:bodyPr/>
        <a:lstStyle/>
        <a:p>
          <a:endParaRPr lang="en-US"/>
        </a:p>
      </dgm:t>
    </dgm:pt>
    <dgm:pt modelId="{13A886B8-219A-4B8C-9705-F6DD15E829E1}">
      <dgm:prSet phldrT="[Text]"/>
      <dgm:spPr/>
      <dgm:t>
        <a:bodyPr/>
        <a:lstStyle/>
        <a:p>
          <a:r>
            <a:rPr lang="en-US" dirty="0"/>
            <a:t>Use MAFFT to align sequences</a:t>
          </a:r>
        </a:p>
      </dgm:t>
    </dgm:pt>
    <dgm:pt modelId="{73006E5A-04A5-424B-AEDC-DFE98E11CD14}" type="parTrans" cxnId="{60B02508-CE63-481C-AFC2-39206E219DD8}">
      <dgm:prSet/>
      <dgm:spPr/>
      <dgm:t>
        <a:bodyPr/>
        <a:lstStyle/>
        <a:p>
          <a:endParaRPr lang="en-US"/>
        </a:p>
      </dgm:t>
    </dgm:pt>
    <dgm:pt modelId="{0CCA15E2-EC34-415D-8ED7-5E208988A2AE}" type="sibTrans" cxnId="{60B02508-CE63-481C-AFC2-39206E219DD8}">
      <dgm:prSet/>
      <dgm:spPr/>
      <dgm:t>
        <a:bodyPr/>
        <a:lstStyle/>
        <a:p>
          <a:endParaRPr lang="en-US"/>
        </a:p>
      </dgm:t>
    </dgm:pt>
    <dgm:pt modelId="{57D7F477-C5D5-45AA-BF73-3DB750A5E6E5}">
      <dgm:prSet phldrT="[Text]"/>
      <dgm:spPr/>
      <dgm:t>
        <a:bodyPr/>
        <a:lstStyle/>
        <a:p>
          <a:r>
            <a:rPr lang="en-US" dirty="0"/>
            <a:t>Use </a:t>
          </a:r>
          <a:r>
            <a:rPr lang="en-US" dirty="0" err="1"/>
            <a:t>IQTree</a:t>
          </a:r>
          <a:r>
            <a:rPr lang="en-US" dirty="0"/>
            <a:t> to make gene tree</a:t>
          </a:r>
        </a:p>
      </dgm:t>
    </dgm:pt>
    <dgm:pt modelId="{8CDDC90B-6557-42D0-997D-43F5581614EB}" type="parTrans" cxnId="{0C640193-1864-4EEF-9517-9D3D8274C357}">
      <dgm:prSet/>
      <dgm:spPr/>
      <dgm:t>
        <a:bodyPr/>
        <a:lstStyle/>
        <a:p>
          <a:endParaRPr lang="en-US"/>
        </a:p>
      </dgm:t>
    </dgm:pt>
    <dgm:pt modelId="{14AEBD9D-1ED5-44B4-A06F-384FA678C730}" type="sibTrans" cxnId="{0C640193-1864-4EEF-9517-9D3D8274C357}">
      <dgm:prSet/>
      <dgm:spPr/>
      <dgm:t>
        <a:bodyPr/>
        <a:lstStyle/>
        <a:p>
          <a:endParaRPr lang="en-US"/>
        </a:p>
      </dgm:t>
    </dgm:pt>
    <dgm:pt modelId="{062BB3FB-45FA-400E-BFDF-1B133ED31022}">
      <dgm:prSet/>
      <dgm:spPr/>
      <dgm:t>
        <a:bodyPr/>
        <a:lstStyle/>
        <a:p>
          <a:r>
            <a:rPr lang="en-US" dirty="0"/>
            <a:t>Root tree based on species tree with </a:t>
          </a:r>
          <a:r>
            <a:rPr lang="en-US" dirty="0" err="1"/>
            <a:t>Notung</a:t>
          </a:r>
          <a:endParaRPr lang="en-US" dirty="0"/>
        </a:p>
      </dgm:t>
    </dgm:pt>
    <dgm:pt modelId="{F6CB178D-54CC-4726-B20D-5DC6D11E25B5}" type="parTrans" cxnId="{02A5BA8E-C4D2-49B6-A8BF-8DB7F1CD0A90}">
      <dgm:prSet/>
      <dgm:spPr/>
      <dgm:t>
        <a:bodyPr/>
        <a:lstStyle/>
        <a:p>
          <a:endParaRPr lang="en-US"/>
        </a:p>
      </dgm:t>
    </dgm:pt>
    <dgm:pt modelId="{961E610C-51C3-446F-B3A3-A28AD4C40A1D}" type="sibTrans" cxnId="{02A5BA8E-C4D2-49B6-A8BF-8DB7F1CD0A90}">
      <dgm:prSet/>
      <dgm:spPr/>
      <dgm:t>
        <a:bodyPr/>
        <a:lstStyle/>
        <a:p>
          <a:endParaRPr lang="en-US"/>
        </a:p>
      </dgm:t>
    </dgm:pt>
    <dgm:pt modelId="{8143B519-D783-46D4-AA7E-05D587B91EBE}" type="pres">
      <dgm:prSet presAssocID="{F72C4510-9914-48DB-9F16-5A620186AC49}" presName="Name0" presStyleCnt="0">
        <dgm:presLayoutVars>
          <dgm:dir/>
          <dgm:resizeHandles val="exact"/>
        </dgm:presLayoutVars>
      </dgm:prSet>
      <dgm:spPr/>
    </dgm:pt>
    <dgm:pt modelId="{4DEC1BFE-6DD9-48E6-900B-F0087AFD179F}" type="pres">
      <dgm:prSet presAssocID="{187BD702-4BCB-4E3C-9D3C-9DC893215137}" presName="node" presStyleLbl="node1" presStyleIdx="0" presStyleCnt="8">
        <dgm:presLayoutVars>
          <dgm:bulletEnabled val="1"/>
        </dgm:presLayoutVars>
      </dgm:prSet>
      <dgm:spPr/>
    </dgm:pt>
    <dgm:pt modelId="{7C73E4EC-93E8-4F2A-B1FC-DE6581ABEA7A}" type="pres">
      <dgm:prSet presAssocID="{F1A51546-9515-4C22-929C-741FE473BEDC}" presName="sibTrans" presStyleLbl="sibTrans1D1" presStyleIdx="0" presStyleCnt="7"/>
      <dgm:spPr/>
    </dgm:pt>
    <dgm:pt modelId="{85254976-5F18-41DA-A0FA-5C4B52784999}" type="pres">
      <dgm:prSet presAssocID="{F1A51546-9515-4C22-929C-741FE473BEDC}" presName="connectorText" presStyleLbl="sibTrans1D1" presStyleIdx="0" presStyleCnt="7"/>
      <dgm:spPr/>
    </dgm:pt>
    <dgm:pt modelId="{FBC5AC42-ED7B-4075-9EC9-1F0A0F7D941F}" type="pres">
      <dgm:prSet presAssocID="{DDE8D4D4-1F69-4FB4-B3B0-366D9AD036A0}" presName="node" presStyleLbl="node1" presStyleIdx="1" presStyleCnt="8">
        <dgm:presLayoutVars>
          <dgm:bulletEnabled val="1"/>
        </dgm:presLayoutVars>
      </dgm:prSet>
      <dgm:spPr/>
    </dgm:pt>
    <dgm:pt modelId="{A9E5B0D2-FB63-4868-A26F-01940FA00C95}" type="pres">
      <dgm:prSet presAssocID="{F374FCC4-A5F4-4A32-8CB7-7BFF60719CA2}" presName="sibTrans" presStyleLbl="sibTrans1D1" presStyleIdx="1" presStyleCnt="7"/>
      <dgm:spPr/>
    </dgm:pt>
    <dgm:pt modelId="{E6C78160-755C-4E14-9CA9-9552D2EC307A}" type="pres">
      <dgm:prSet presAssocID="{F374FCC4-A5F4-4A32-8CB7-7BFF60719CA2}" presName="connectorText" presStyleLbl="sibTrans1D1" presStyleIdx="1" presStyleCnt="7"/>
      <dgm:spPr/>
    </dgm:pt>
    <dgm:pt modelId="{8C829DD2-C32E-4810-8DDB-6711DEE78066}" type="pres">
      <dgm:prSet presAssocID="{1FAC4868-2B25-428A-ADA2-971DD6583B14}" presName="node" presStyleLbl="node1" presStyleIdx="2" presStyleCnt="8">
        <dgm:presLayoutVars>
          <dgm:bulletEnabled val="1"/>
        </dgm:presLayoutVars>
      </dgm:prSet>
      <dgm:spPr/>
    </dgm:pt>
    <dgm:pt modelId="{AEEF7CAA-E81F-4F8C-9342-B94378B42440}" type="pres">
      <dgm:prSet presAssocID="{16697BB0-CA1A-4AA5-BFA5-F7173268ED94}" presName="sibTrans" presStyleLbl="sibTrans1D1" presStyleIdx="2" presStyleCnt="7"/>
      <dgm:spPr/>
    </dgm:pt>
    <dgm:pt modelId="{77E7610C-934A-4C00-A695-C7E0C47B678B}" type="pres">
      <dgm:prSet presAssocID="{16697BB0-CA1A-4AA5-BFA5-F7173268ED94}" presName="connectorText" presStyleLbl="sibTrans1D1" presStyleIdx="2" presStyleCnt="7"/>
      <dgm:spPr/>
    </dgm:pt>
    <dgm:pt modelId="{890298B1-23CF-4E4C-919D-73333F85A891}" type="pres">
      <dgm:prSet presAssocID="{A240BCBF-2458-4019-8416-4ADE237E6DBC}" presName="node" presStyleLbl="node1" presStyleIdx="3" presStyleCnt="8">
        <dgm:presLayoutVars>
          <dgm:bulletEnabled val="1"/>
        </dgm:presLayoutVars>
      </dgm:prSet>
      <dgm:spPr/>
    </dgm:pt>
    <dgm:pt modelId="{77F690F3-5070-4C0C-880F-C90DBB55BF9A}" type="pres">
      <dgm:prSet presAssocID="{D31A7E76-3EED-4363-B387-F94A958EABD2}" presName="sibTrans" presStyleLbl="sibTrans1D1" presStyleIdx="3" presStyleCnt="7"/>
      <dgm:spPr/>
    </dgm:pt>
    <dgm:pt modelId="{BFD627A2-6821-43BF-B785-B738F2F8A3FB}" type="pres">
      <dgm:prSet presAssocID="{D31A7E76-3EED-4363-B387-F94A958EABD2}" presName="connectorText" presStyleLbl="sibTrans1D1" presStyleIdx="3" presStyleCnt="7"/>
      <dgm:spPr/>
    </dgm:pt>
    <dgm:pt modelId="{018773D4-9796-47D7-A241-6C8FB60987E9}" type="pres">
      <dgm:prSet presAssocID="{EAE125CF-37FD-4767-A94F-538E62760130}" presName="node" presStyleLbl="node1" presStyleIdx="4" presStyleCnt="8">
        <dgm:presLayoutVars>
          <dgm:bulletEnabled val="1"/>
        </dgm:presLayoutVars>
      </dgm:prSet>
      <dgm:spPr/>
    </dgm:pt>
    <dgm:pt modelId="{578F19FF-D6AB-4C62-AEAA-E06A3A383CF1}" type="pres">
      <dgm:prSet presAssocID="{8D1F9A2F-F3A7-4074-B399-FFF515F2C20F}" presName="sibTrans" presStyleLbl="sibTrans1D1" presStyleIdx="4" presStyleCnt="7"/>
      <dgm:spPr/>
    </dgm:pt>
    <dgm:pt modelId="{3C043BE1-B686-4932-BBBD-44237B97A77F}" type="pres">
      <dgm:prSet presAssocID="{8D1F9A2F-F3A7-4074-B399-FFF515F2C20F}" presName="connectorText" presStyleLbl="sibTrans1D1" presStyleIdx="4" presStyleCnt="7"/>
      <dgm:spPr/>
    </dgm:pt>
    <dgm:pt modelId="{58051419-97FF-4E19-AD53-34311EDA6F2C}" type="pres">
      <dgm:prSet presAssocID="{13A886B8-219A-4B8C-9705-F6DD15E829E1}" presName="node" presStyleLbl="node1" presStyleIdx="5" presStyleCnt="8">
        <dgm:presLayoutVars>
          <dgm:bulletEnabled val="1"/>
        </dgm:presLayoutVars>
      </dgm:prSet>
      <dgm:spPr/>
    </dgm:pt>
    <dgm:pt modelId="{6AC01185-6ACA-4945-826B-A615DE4CDF65}" type="pres">
      <dgm:prSet presAssocID="{0CCA15E2-EC34-415D-8ED7-5E208988A2AE}" presName="sibTrans" presStyleLbl="sibTrans1D1" presStyleIdx="5" presStyleCnt="7"/>
      <dgm:spPr/>
    </dgm:pt>
    <dgm:pt modelId="{D36077CB-7AB9-44B1-8E5D-ABF87630828A}" type="pres">
      <dgm:prSet presAssocID="{0CCA15E2-EC34-415D-8ED7-5E208988A2AE}" presName="connectorText" presStyleLbl="sibTrans1D1" presStyleIdx="5" presStyleCnt="7"/>
      <dgm:spPr/>
    </dgm:pt>
    <dgm:pt modelId="{6B1B6006-8179-435F-93C8-DF1C107C980C}" type="pres">
      <dgm:prSet presAssocID="{57D7F477-C5D5-45AA-BF73-3DB750A5E6E5}" presName="node" presStyleLbl="node1" presStyleIdx="6" presStyleCnt="8">
        <dgm:presLayoutVars>
          <dgm:bulletEnabled val="1"/>
        </dgm:presLayoutVars>
      </dgm:prSet>
      <dgm:spPr/>
    </dgm:pt>
    <dgm:pt modelId="{4629EA35-738B-4753-AE68-D20AD875FE39}" type="pres">
      <dgm:prSet presAssocID="{14AEBD9D-1ED5-44B4-A06F-384FA678C730}" presName="sibTrans" presStyleLbl="sibTrans1D1" presStyleIdx="6" presStyleCnt="7"/>
      <dgm:spPr/>
    </dgm:pt>
    <dgm:pt modelId="{91D4D835-47F3-4E2B-93A2-6E8EB11275EB}" type="pres">
      <dgm:prSet presAssocID="{14AEBD9D-1ED5-44B4-A06F-384FA678C730}" presName="connectorText" presStyleLbl="sibTrans1D1" presStyleIdx="6" presStyleCnt="7"/>
      <dgm:spPr/>
    </dgm:pt>
    <dgm:pt modelId="{C6AD4FD0-3447-45DA-B487-D9171095FCB9}" type="pres">
      <dgm:prSet presAssocID="{062BB3FB-45FA-400E-BFDF-1B133ED31022}" presName="node" presStyleLbl="node1" presStyleIdx="7" presStyleCnt="8">
        <dgm:presLayoutVars>
          <dgm:bulletEnabled val="1"/>
        </dgm:presLayoutVars>
      </dgm:prSet>
      <dgm:spPr/>
    </dgm:pt>
  </dgm:ptLst>
  <dgm:cxnLst>
    <dgm:cxn modelId="{E55D5700-B38B-47D8-A5BC-4BD9B174F47D}" srcId="{F72C4510-9914-48DB-9F16-5A620186AC49}" destId="{1FAC4868-2B25-428A-ADA2-971DD6583B14}" srcOrd="2" destOrd="0" parTransId="{04A2AAE8-2510-4E43-8627-C44D8078BDBF}" sibTransId="{16697BB0-CA1A-4AA5-BFA5-F7173268ED94}"/>
    <dgm:cxn modelId="{60B02508-CE63-481C-AFC2-39206E219DD8}" srcId="{F72C4510-9914-48DB-9F16-5A620186AC49}" destId="{13A886B8-219A-4B8C-9705-F6DD15E829E1}" srcOrd="5" destOrd="0" parTransId="{73006E5A-04A5-424B-AEDC-DFE98E11CD14}" sibTransId="{0CCA15E2-EC34-415D-8ED7-5E208988A2AE}"/>
    <dgm:cxn modelId="{2EB0040A-63A8-4B3E-94BF-0E79DDC19493}" type="presOf" srcId="{14AEBD9D-1ED5-44B4-A06F-384FA678C730}" destId="{91D4D835-47F3-4E2B-93A2-6E8EB11275EB}" srcOrd="1" destOrd="0" presId="urn:microsoft.com/office/officeart/2005/8/layout/bProcess3"/>
    <dgm:cxn modelId="{CFFA6342-C685-43C7-90F8-1E7FF47F8BF8}" type="presOf" srcId="{F374FCC4-A5F4-4A32-8CB7-7BFF60719CA2}" destId="{A9E5B0D2-FB63-4868-A26F-01940FA00C95}" srcOrd="0" destOrd="0" presId="urn:microsoft.com/office/officeart/2005/8/layout/bProcess3"/>
    <dgm:cxn modelId="{F488AE62-78D7-46B3-A047-18AF4C56E483}" type="presOf" srcId="{F1A51546-9515-4C22-929C-741FE473BEDC}" destId="{85254976-5F18-41DA-A0FA-5C4B52784999}" srcOrd="1" destOrd="0" presId="urn:microsoft.com/office/officeart/2005/8/layout/bProcess3"/>
    <dgm:cxn modelId="{9383E843-7F6B-4C88-BD2E-C75517D4ED4D}" type="presOf" srcId="{13A886B8-219A-4B8C-9705-F6DD15E829E1}" destId="{58051419-97FF-4E19-AD53-34311EDA6F2C}" srcOrd="0" destOrd="0" presId="urn:microsoft.com/office/officeart/2005/8/layout/bProcess3"/>
    <dgm:cxn modelId="{57A25D64-BD02-4984-AD2C-5B8CE1B885C1}" type="presOf" srcId="{1FAC4868-2B25-428A-ADA2-971DD6583B14}" destId="{8C829DD2-C32E-4810-8DDB-6711DEE78066}" srcOrd="0" destOrd="0" presId="urn:microsoft.com/office/officeart/2005/8/layout/bProcess3"/>
    <dgm:cxn modelId="{8BC01F6F-02F4-4C6A-AFF2-3B04C2CABA52}" type="presOf" srcId="{16697BB0-CA1A-4AA5-BFA5-F7173268ED94}" destId="{77E7610C-934A-4C00-A695-C7E0C47B678B}" srcOrd="1" destOrd="0" presId="urn:microsoft.com/office/officeart/2005/8/layout/bProcess3"/>
    <dgm:cxn modelId="{B0954D80-E598-4A5B-AB50-32C7844B9112}" type="presOf" srcId="{DDE8D4D4-1F69-4FB4-B3B0-366D9AD036A0}" destId="{FBC5AC42-ED7B-4075-9EC9-1F0A0F7D941F}" srcOrd="0" destOrd="0" presId="urn:microsoft.com/office/officeart/2005/8/layout/bProcess3"/>
    <dgm:cxn modelId="{B2D70488-CF21-4E8B-AAB6-48A9274080BA}" type="presOf" srcId="{A240BCBF-2458-4019-8416-4ADE237E6DBC}" destId="{890298B1-23CF-4E4C-919D-73333F85A891}" srcOrd="0" destOrd="0" presId="urn:microsoft.com/office/officeart/2005/8/layout/bProcess3"/>
    <dgm:cxn modelId="{3E6B1689-F80E-40E3-AB96-1F2ACA5ED9D2}" type="presOf" srcId="{187BD702-4BCB-4E3C-9D3C-9DC893215137}" destId="{4DEC1BFE-6DD9-48E6-900B-F0087AFD179F}" srcOrd="0" destOrd="0" presId="urn:microsoft.com/office/officeart/2005/8/layout/bProcess3"/>
    <dgm:cxn modelId="{02A5BA8E-C4D2-49B6-A8BF-8DB7F1CD0A90}" srcId="{F72C4510-9914-48DB-9F16-5A620186AC49}" destId="{062BB3FB-45FA-400E-BFDF-1B133ED31022}" srcOrd="7" destOrd="0" parTransId="{F6CB178D-54CC-4726-B20D-5DC6D11E25B5}" sibTransId="{961E610C-51C3-446F-B3A3-A28AD4C40A1D}"/>
    <dgm:cxn modelId="{4FE3DA8E-61F2-412F-A15B-1CD617AE811C}" type="presOf" srcId="{16697BB0-CA1A-4AA5-BFA5-F7173268ED94}" destId="{AEEF7CAA-E81F-4F8C-9342-B94378B42440}" srcOrd="0" destOrd="0" presId="urn:microsoft.com/office/officeart/2005/8/layout/bProcess3"/>
    <dgm:cxn modelId="{0C640193-1864-4EEF-9517-9D3D8274C357}" srcId="{F72C4510-9914-48DB-9F16-5A620186AC49}" destId="{57D7F477-C5D5-45AA-BF73-3DB750A5E6E5}" srcOrd="6" destOrd="0" parTransId="{8CDDC90B-6557-42D0-997D-43F5581614EB}" sibTransId="{14AEBD9D-1ED5-44B4-A06F-384FA678C730}"/>
    <dgm:cxn modelId="{99C5C2A1-D838-4FE3-8CB3-5D29550DB7FC}" type="presOf" srcId="{57D7F477-C5D5-45AA-BF73-3DB750A5E6E5}" destId="{6B1B6006-8179-435F-93C8-DF1C107C980C}" srcOrd="0" destOrd="0" presId="urn:microsoft.com/office/officeart/2005/8/layout/bProcess3"/>
    <dgm:cxn modelId="{8EDA14A2-C791-4728-82D9-2B156B8BF9A2}" type="presOf" srcId="{EAE125CF-37FD-4767-A94F-538E62760130}" destId="{018773D4-9796-47D7-A241-6C8FB60987E9}" srcOrd="0" destOrd="0" presId="urn:microsoft.com/office/officeart/2005/8/layout/bProcess3"/>
    <dgm:cxn modelId="{C3FA22B1-96E0-4784-ABF9-75B773753B4F}" type="presOf" srcId="{8D1F9A2F-F3A7-4074-B399-FFF515F2C20F}" destId="{578F19FF-D6AB-4C62-AEAA-E06A3A383CF1}" srcOrd="0" destOrd="0" presId="urn:microsoft.com/office/officeart/2005/8/layout/bProcess3"/>
    <dgm:cxn modelId="{1847E8B2-56C0-485D-A372-508CB2163A95}" type="presOf" srcId="{0CCA15E2-EC34-415D-8ED7-5E208988A2AE}" destId="{6AC01185-6ACA-4945-826B-A615DE4CDF65}" srcOrd="0" destOrd="0" presId="urn:microsoft.com/office/officeart/2005/8/layout/bProcess3"/>
    <dgm:cxn modelId="{22DA4AB4-3F4E-46CA-9206-1D65B6757DB9}" type="presOf" srcId="{0CCA15E2-EC34-415D-8ED7-5E208988A2AE}" destId="{D36077CB-7AB9-44B1-8E5D-ABF87630828A}" srcOrd="1" destOrd="0" presId="urn:microsoft.com/office/officeart/2005/8/layout/bProcess3"/>
    <dgm:cxn modelId="{224606C7-0888-41B3-B601-AB8C3FF1BDFA}" type="presOf" srcId="{F374FCC4-A5F4-4A32-8CB7-7BFF60719CA2}" destId="{E6C78160-755C-4E14-9CA9-9552D2EC307A}" srcOrd="1" destOrd="0" presId="urn:microsoft.com/office/officeart/2005/8/layout/bProcess3"/>
    <dgm:cxn modelId="{E85650D3-6C50-4593-B89E-5EE6E7D03B35}" type="presOf" srcId="{14AEBD9D-1ED5-44B4-A06F-384FA678C730}" destId="{4629EA35-738B-4753-AE68-D20AD875FE39}" srcOrd="0" destOrd="0" presId="urn:microsoft.com/office/officeart/2005/8/layout/bProcess3"/>
    <dgm:cxn modelId="{D3A6CCD5-2D7B-46E7-BBAC-C0628F4301C9}" type="presOf" srcId="{D31A7E76-3EED-4363-B387-F94A958EABD2}" destId="{BFD627A2-6821-43BF-B785-B738F2F8A3FB}" srcOrd="1" destOrd="0" presId="urn:microsoft.com/office/officeart/2005/8/layout/bProcess3"/>
    <dgm:cxn modelId="{002E4BD6-EECE-45FC-82A0-EAD0D750963A}" srcId="{F72C4510-9914-48DB-9F16-5A620186AC49}" destId="{DDE8D4D4-1F69-4FB4-B3B0-366D9AD036A0}" srcOrd="1" destOrd="0" parTransId="{C36CB9E3-BE32-42F7-AEFA-4D04F087C231}" sibTransId="{F374FCC4-A5F4-4A32-8CB7-7BFF60719CA2}"/>
    <dgm:cxn modelId="{F7D93EDA-0DD2-4380-9D97-85FE633C6540}" type="presOf" srcId="{F72C4510-9914-48DB-9F16-5A620186AC49}" destId="{8143B519-D783-46D4-AA7E-05D587B91EBE}" srcOrd="0" destOrd="0" presId="urn:microsoft.com/office/officeart/2005/8/layout/bProcess3"/>
    <dgm:cxn modelId="{6B1FD5DA-C639-49DD-8BBE-956FDCD8A7DD}" type="presOf" srcId="{8D1F9A2F-F3A7-4074-B399-FFF515F2C20F}" destId="{3C043BE1-B686-4932-BBBD-44237B97A77F}" srcOrd="1" destOrd="0" presId="urn:microsoft.com/office/officeart/2005/8/layout/bProcess3"/>
    <dgm:cxn modelId="{782343E7-FF72-4C6C-937A-1FE8E5AA79B6}" type="presOf" srcId="{D31A7E76-3EED-4363-B387-F94A958EABD2}" destId="{77F690F3-5070-4C0C-880F-C90DBB55BF9A}" srcOrd="0" destOrd="0" presId="urn:microsoft.com/office/officeart/2005/8/layout/bProcess3"/>
    <dgm:cxn modelId="{C3DDFDF5-FCD9-48FB-9221-56D64A1C0533}" srcId="{F72C4510-9914-48DB-9F16-5A620186AC49}" destId="{EAE125CF-37FD-4767-A94F-538E62760130}" srcOrd="4" destOrd="0" parTransId="{F2E3EE5F-6860-4098-8739-994AB072F4AD}" sibTransId="{8D1F9A2F-F3A7-4074-B399-FFF515F2C20F}"/>
    <dgm:cxn modelId="{4529E3FA-2D63-4296-8729-EE81C5C59228}" srcId="{F72C4510-9914-48DB-9F16-5A620186AC49}" destId="{A240BCBF-2458-4019-8416-4ADE237E6DBC}" srcOrd="3" destOrd="0" parTransId="{AB770AF6-8C49-4364-96EC-FEA54B445460}" sibTransId="{D31A7E76-3EED-4363-B387-F94A958EABD2}"/>
    <dgm:cxn modelId="{ED6655FB-8EFE-4043-9627-1DC492997135}" type="presOf" srcId="{F1A51546-9515-4C22-929C-741FE473BEDC}" destId="{7C73E4EC-93E8-4F2A-B1FC-DE6581ABEA7A}" srcOrd="0" destOrd="0" presId="urn:microsoft.com/office/officeart/2005/8/layout/bProcess3"/>
    <dgm:cxn modelId="{33BD75FD-3C93-4A47-A24D-6729D7297113}" srcId="{F72C4510-9914-48DB-9F16-5A620186AC49}" destId="{187BD702-4BCB-4E3C-9D3C-9DC893215137}" srcOrd="0" destOrd="0" parTransId="{EDFA9E49-8245-4664-A65E-8BC6B976F854}" sibTransId="{F1A51546-9515-4C22-929C-741FE473BEDC}"/>
    <dgm:cxn modelId="{3777E5FD-89FB-4735-80D8-4D3AC2BA3043}" type="presOf" srcId="{062BB3FB-45FA-400E-BFDF-1B133ED31022}" destId="{C6AD4FD0-3447-45DA-B487-D9171095FCB9}" srcOrd="0" destOrd="0" presId="urn:microsoft.com/office/officeart/2005/8/layout/bProcess3"/>
    <dgm:cxn modelId="{48AED8BA-2B38-4F3B-A6A5-FBB22E0804AC}" type="presParOf" srcId="{8143B519-D783-46D4-AA7E-05D587B91EBE}" destId="{4DEC1BFE-6DD9-48E6-900B-F0087AFD179F}" srcOrd="0" destOrd="0" presId="urn:microsoft.com/office/officeart/2005/8/layout/bProcess3"/>
    <dgm:cxn modelId="{3C0A1EB6-C9DA-436E-ACDB-7772D6A02444}" type="presParOf" srcId="{8143B519-D783-46D4-AA7E-05D587B91EBE}" destId="{7C73E4EC-93E8-4F2A-B1FC-DE6581ABEA7A}" srcOrd="1" destOrd="0" presId="urn:microsoft.com/office/officeart/2005/8/layout/bProcess3"/>
    <dgm:cxn modelId="{987E7DCB-8CCD-4C9B-BE89-17FE88C2BD28}" type="presParOf" srcId="{7C73E4EC-93E8-4F2A-B1FC-DE6581ABEA7A}" destId="{85254976-5F18-41DA-A0FA-5C4B52784999}" srcOrd="0" destOrd="0" presId="urn:microsoft.com/office/officeart/2005/8/layout/bProcess3"/>
    <dgm:cxn modelId="{1704C61B-3006-4353-8FAA-0E29EF92A109}" type="presParOf" srcId="{8143B519-D783-46D4-AA7E-05D587B91EBE}" destId="{FBC5AC42-ED7B-4075-9EC9-1F0A0F7D941F}" srcOrd="2" destOrd="0" presId="urn:microsoft.com/office/officeart/2005/8/layout/bProcess3"/>
    <dgm:cxn modelId="{9361EE84-3405-4932-837E-A646E1CEEE17}" type="presParOf" srcId="{8143B519-D783-46D4-AA7E-05D587B91EBE}" destId="{A9E5B0D2-FB63-4868-A26F-01940FA00C95}" srcOrd="3" destOrd="0" presId="urn:microsoft.com/office/officeart/2005/8/layout/bProcess3"/>
    <dgm:cxn modelId="{62847BBD-E5C9-4D72-93F7-60012034DC7D}" type="presParOf" srcId="{A9E5B0D2-FB63-4868-A26F-01940FA00C95}" destId="{E6C78160-755C-4E14-9CA9-9552D2EC307A}" srcOrd="0" destOrd="0" presId="urn:microsoft.com/office/officeart/2005/8/layout/bProcess3"/>
    <dgm:cxn modelId="{098B7D83-DF8B-41C1-9F57-D57213A65983}" type="presParOf" srcId="{8143B519-D783-46D4-AA7E-05D587B91EBE}" destId="{8C829DD2-C32E-4810-8DDB-6711DEE78066}" srcOrd="4" destOrd="0" presId="urn:microsoft.com/office/officeart/2005/8/layout/bProcess3"/>
    <dgm:cxn modelId="{DD5FA4EE-0732-4513-BF9D-96891F6588D9}" type="presParOf" srcId="{8143B519-D783-46D4-AA7E-05D587B91EBE}" destId="{AEEF7CAA-E81F-4F8C-9342-B94378B42440}" srcOrd="5" destOrd="0" presId="urn:microsoft.com/office/officeart/2005/8/layout/bProcess3"/>
    <dgm:cxn modelId="{415C2463-1C98-49E1-AB1E-D467D9EA5582}" type="presParOf" srcId="{AEEF7CAA-E81F-4F8C-9342-B94378B42440}" destId="{77E7610C-934A-4C00-A695-C7E0C47B678B}" srcOrd="0" destOrd="0" presId="urn:microsoft.com/office/officeart/2005/8/layout/bProcess3"/>
    <dgm:cxn modelId="{582E10F4-2E4C-4D87-8CEF-857C75C9CD7A}" type="presParOf" srcId="{8143B519-D783-46D4-AA7E-05D587B91EBE}" destId="{890298B1-23CF-4E4C-919D-73333F85A891}" srcOrd="6" destOrd="0" presId="urn:microsoft.com/office/officeart/2005/8/layout/bProcess3"/>
    <dgm:cxn modelId="{8EAC0A87-945C-40B2-98BA-D5C3A7DF458D}" type="presParOf" srcId="{8143B519-D783-46D4-AA7E-05D587B91EBE}" destId="{77F690F3-5070-4C0C-880F-C90DBB55BF9A}" srcOrd="7" destOrd="0" presId="urn:microsoft.com/office/officeart/2005/8/layout/bProcess3"/>
    <dgm:cxn modelId="{4699A80C-F859-4A18-B9B5-A6A2EF5EF8C6}" type="presParOf" srcId="{77F690F3-5070-4C0C-880F-C90DBB55BF9A}" destId="{BFD627A2-6821-43BF-B785-B738F2F8A3FB}" srcOrd="0" destOrd="0" presId="urn:microsoft.com/office/officeart/2005/8/layout/bProcess3"/>
    <dgm:cxn modelId="{3B999F34-F0A0-49A8-8E9B-CE541192276F}" type="presParOf" srcId="{8143B519-D783-46D4-AA7E-05D587B91EBE}" destId="{018773D4-9796-47D7-A241-6C8FB60987E9}" srcOrd="8" destOrd="0" presId="urn:microsoft.com/office/officeart/2005/8/layout/bProcess3"/>
    <dgm:cxn modelId="{D6D6DE97-32A9-417B-BD17-D4D38CBA746A}" type="presParOf" srcId="{8143B519-D783-46D4-AA7E-05D587B91EBE}" destId="{578F19FF-D6AB-4C62-AEAA-E06A3A383CF1}" srcOrd="9" destOrd="0" presId="urn:microsoft.com/office/officeart/2005/8/layout/bProcess3"/>
    <dgm:cxn modelId="{AB6C8393-B6BE-41BA-A536-BDC707F2CECA}" type="presParOf" srcId="{578F19FF-D6AB-4C62-AEAA-E06A3A383CF1}" destId="{3C043BE1-B686-4932-BBBD-44237B97A77F}" srcOrd="0" destOrd="0" presId="urn:microsoft.com/office/officeart/2005/8/layout/bProcess3"/>
    <dgm:cxn modelId="{487859C2-7BFA-40A5-BD55-2C725C951D8B}" type="presParOf" srcId="{8143B519-D783-46D4-AA7E-05D587B91EBE}" destId="{58051419-97FF-4E19-AD53-34311EDA6F2C}" srcOrd="10" destOrd="0" presId="urn:microsoft.com/office/officeart/2005/8/layout/bProcess3"/>
    <dgm:cxn modelId="{EA8213AA-0323-4A70-A82D-19B772D05205}" type="presParOf" srcId="{8143B519-D783-46D4-AA7E-05D587B91EBE}" destId="{6AC01185-6ACA-4945-826B-A615DE4CDF65}" srcOrd="11" destOrd="0" presId="urn:microsoft.com/office/officeart/2005/8/layout/bProcess3"/>
    <dgm:cxn modelId="{EA180145-0C92-4BDA-B035-8D8BD70A90D7}" type="presParOf" srcId="{6AC01185-6ACA-4945-826B-A615DE4CDF65}" destId="{D36077CB-7AB9-44B1-8E5D-ABF87630828A}" srcOrd="0" destOrd="0" presId="urn:microsoft.com/office/officeart/2005/8/layout/bProcess3"/>
    <dgm:cxn modelId="{55A5F774-A795-4DBC-A62D-80646BE021A5}" type="presParOf" srcId="{8143B519-D783-46D4-AA7E-05D587B91EBE}" destId="{6B1B6006-8179-435F-93C8-DF1C107C980C}" srcOrd="12" destOrd="0" presId="urn:microsoft.com/office/officeart/2005/8/layout/bProcess3"/>
    <dgm:cxn modelId="{6381D278-3830-4A5F-BE09-AE9B5B2F6A09}" type="presParOf" srcId="{8143B519-D783-46D4-AA7E-05D587B91EBE}" destId="{4629EA35-738B-4753-AE68-D20AD875FE39}" srcOrd="13" destOrd="0" presId="urn:microsoft.com/office/officeart/2005/8/layout/bProcess3"/>
    <dgm:cxn modelId="{A86724C5-A366-4022-80C3-2B805A20E7CA}" type="presParOf" srcId="{4629EA35-738B-4753-AE68-D20AD875FE39}" destId="{91D4D835-47F3-4E2B-93A2-6E8EB11275EB}" srcOrd="0" destOrd="0" presId="urn:microsoft.com/office/officeart/2005/8/layout/bProcess3"/>
    <dgm:cxn modelId="{18C85009-2901-46DC-871A-5E8AC78E9A68}" type="presParOf" srcId="{8143B519-D783-46D4-AA7E-05D587B91EBE}" destId="{C6AD4FD0-3447-45DA-B487-D9171095FCB9}" srcOrd="14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73E4EC-93E8-4F2A-B1FC-DE6581ABEA7A}">
      <dsp:nvSpPr>
        <dsp:cNvPr id="0" name=""/>
        <dsp:cNvSpPr/>
      </dsp:nvSpPr>
      <dsp:spPr>
        <a:xfrm>
          <a:off x="2143996" y="1075967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62905" y="1119222"/>
        <a:ext cx="24653" cy="4930"/>
      </dsp:txXfrm>
    </dsp:sp>
    <dsp:sp modelId="{4DEC1BFE-6DD9-48E6-900B-F0087AFD179F}">
      <dsp:nvSpPr>
        <dsp:cNvPr id="0" name=""/>
        <dsp:cNvSpPr/>
      </dsp:nvSpPr>
      <dsp:spPr>
        <a:xfrm>
          <a:off x="2001" y="478549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Gather genomes</a:t>
          </a:r>
        </a:p>
      </dsp:txBody>
      <dsp:txXfrm>
        <a:off x="2001" y="478549"/>
        <a:ext cx="2143794" cy="1286276"/>
      </dsp:txXfrm>
    </dsp:sp>
    <dsp:sp modelId="{A9E5B0D2-FB63-4868-A26F-01940FA00C95}">
      <dsp:nvSpPr>
        <dsp:cNvPr id="0" name=""/>
        <dsp:cNvSpPr/>
      </dsp:nvSpPr>
      <dsp:spPr>
        <a:xfrm>
          <a:off x="4780863" y="1075967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99773" y="1119222"/>
        <a:ext cx="24653" cy="4930"/>
      </dsp:txXfrm>
    </dsp:sp>
    <dsp:sp modelId="{FBC5AC42-ED7B-4075-9EC9-1F0A0F7D941F}">
      <dsp:nvSpPr>
        <dsp:cNvPr id="0" name=""/>
        <dsp:cNvSpPr/>
      </dsp:nvSpPr>
      <dsp:spPr>
        <a:xfrm>
          <a:off x="2638868" y="478549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Run </a:t>
          </a:r>
          <a:r>
            <a:rPr lang="en-US" sz="2200" kern="1200" dirty="0" err="1"/>
            <a:t>OrthoFinder</a:t>
          </a:r>
          <a:endParaRPr lang="en-US" sz="2200" kern="1200" dirty="0"/>
        </a:p>
      </dsp:txBody>
      <dsp:txXfrm>
        <a:off x="2638868" y="478549"/>
        <a:ext cx="2143794" cy="1286276"/>
      </dsp:txXfrm>
    </dsp:sp>
    <dsp:sp modelId="{AEEF7CAA-E81F-4F8C-9342-B94378B42440}">
      <dsp:nvSpPr>
        <dsp:cNvPr id="0" name=""/>
        <dsp:cNvSpPr/>
      </dsp:nvSpPr>
      <dsp:spPr>
        <a:xfrm>
          <a:off x="7417731" y="1075967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636640" y="1119222"/>
        <a:ext cx="24653" cy="4930"/>
      </dsp:txXfrm>
    </dsp:sp>
    <dsp:sp modelId="{8C829DD2-C32E-4810-8DDB-6711DEE78066}">
      <dsp:nvSpPr>
        <dsp:cNvPr id="0" name=""/>
        <dsp:cNvSpPr/>
      </dsp:nvSpPr>
      <dsp:spPr>
        <a:xfrm>
          <a:off x="5275736" y="478549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Run </a:t>
          </a:r>
          <a:r>
            <a:rPr lang="en-US" sz="2200" kern="1200" dirty="0" err="1"/>
            <a:t>InterProScan</a:t>
          </a:r>
          <a:endParaRPr lang="en-US" sz="2200" kern="1200" dirty="0"/>
        </a:p>
      </dsp:txBody>
      <dsp:txXfrm>
        <a:off x="5275736" y="478549"/>
        <a:ext cx="2143794" cy="1286276"/>
      </dsp:txXfrm>
    </dsp:sp>
    <dsp:sp modelId="{77F690F3-5070-4C0C-880F-C90DBB55BF9A}">
      <dsp:nvSpPr>
        <dsp:cNvPr id="0" name=""/>
        <dsp:cNvSpPr/>
      </dsp:nvSpPr>
      <dsp:spPr>
        <a:xfrm>
          <a:off x="1073898" y="1763026"/>
          <a:ext cx="7910602" cy="462472"/>
        </a:xfrm>
        <a:custGeom>
          <a:avLst/>
          <a:gdLst/>
          <a:ahLst/>
          <a:cxnLst/>
          <a:rect l="0" t="0" r="0" b="0"/>
          <a:pathLst>
            <a:path>
              <a:moveTo>
                <a:pt x="7910602" y="0"/>
              </a:moveTo>
              <a:lnTo>
                <a:pt x="7910602" y="248336"/>
              </a:lnTo>
              <a:lnTo>
                <a:pt x="0" y="248336"/>
              </a:lnTo>
              <a:lnTo>
                <a:pt x="0" y="462472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831051" y="1991797"/>
        <a:ext cx="396297" cy="4930"/>
      </dsp:txXfrm>
    </dsp:sp>
    <dsp:sp modelId="{890298B1-23CF-4E4C-919D-73333F85A891}">
      <dsp:nvSpPr>
        <dsp:cNvPr id="0" name=""/>
        <dsp:cNvSpPr/>
      </dsp:nvSpPr>
      <dsp:spPr>
        <a:xfrm>
          <a:off x="7912603" y="478549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Annotate </a:t>
          </a:r>
          <a:r>
            <a:rPr lang="en-US" sz="2200" kern="1200" dirty="0" err="1"/>
            <a:t>orthogroups</a:t>
          </a:r>
          <a:r>
            <a:rPr lang="en-US" sz="2200" kern="1200" dirty="0"/>
            <a:t> with </a:t>
          </a:r>
          <a:r>
            <a:rPr lang="en-US" sz="2200" kern="1200" dirty="0" err="1"/>
            <a:t>Kinfin</a:t>
          </a:r>
          <a:endParaRPr lang="en-US" sz="2200" kern="1200" dirty="0"/>
        </a:p>
      </dsp:txBody>
      <dsp:txXfrm>
        <a:off x="7912603" y="478549"/>
        <a:ext cx="2143794" cy="1286276"/>
      </dsp:txXfrm>
    </dsp:sp>
    <dsp:sp modelId="{578F19FF-D6AB-4C62-AEAA-E06A3A383CF1}">
      <dsp:nvSpPr>
        <dsp:cNvPr id="0" name=""/>
        <dsp:cNvSpPr/>
      </dsp:nvSpPr>
      <dsp:spPr>
        <a:xfrm>
          <a:off x="2143996" y="2855317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362905" y="2898571"/>
        <a:ext cx="24653" cy="4930"/>
      </dsp:txXfrm>
    </dsp:sp>
    <dsp:sp modelId="{018773D4-9796-47D7-A241-6C8FB60987E9}">
      <dsp:nvSpPr>
        <dsp:cNvPr id="0" name=""/>
        <dsp:cNvSpPr/>
      </dsp:nvSpPr>
      <dsp:spPr>
        <a:xfrm>
          <a:off x="2001" y="2257898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Select </a:t>
          </a:r>
          <a:r>
            <a:rPr lang="en-US" sz="2200" kern="1200" dirty="0" err="1"/>
            <a:t>orthogroups</a:t>
          </a:r>
          <a:r>
            <a:rPr lang="en-US" sz="2200" kern="1200" dirty="0"/>
            <a:t> of interest</a:t>
          </a:r>
        </a:p>
      </dsp:txBody>
      <dsp:txXfrm>
        <a:off x="2001" y="2257898"/>
        <a:ext cx="2143794" cy="1286276"/>
      </dsp:txXfrm>
    </dsp:sp>
    <dsp:sp modelId="{6AC01185-6ACA-4945-826B-A615DE4CDF65}">
      <dsp:nvSpPr>
        <dsp:cNvPr id="0" name=""/>
        <dsp:cNvSpPr/>
      </dsp:nvSpPr>
      <dsp:spPr>
        <a:xfrm>
          <a:off x="4780863" y="2855317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999773" y="2898571"/>
        <a:ext cx="24653" cy="4930"/>
      </dsp:txXfrm>
    </dsp:sp>
    <dsp:sp modelId="{58051419-97FF-4E19-AD53-34311EDA6F2C}">
      <dsp:nvSpPr>
        <dsp:cNvPr id="0" name=""/>
        <dsp:cNvSpPr/>
      </dsp:nvSpPr>
      <dsp:spPr>
        <a:xfrm>
          <a:off x="2638868" y="2257898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Use MAFFT to align sequences</a:t>
          </a:r>
        </a:p>
      </dsp:txBody>
      <dsp:txXfrm>
        <a:off x="2638868" y="2257898"/>
        <a:ext cx="2143794" cy="1286276"/>
      </dsp:txXfrm>
    </dsp:sp>
    <dsp:sp modelId="{4629EA35-738B-4753-AE68-D20AD875FE39}">
      <dsp:nvSpPr>
        <dsp:cNvPr id="0" name=""/>
        <dsp:cNvSpPr/>
      </dsp:nvSpPr>
      <dsp:spPr>
        <a:xfrm>
          <a:off x="7417731" y="2855317"/>
          <a:ext cx="4624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2472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636640" y="2898571"/>
        <a:ext cx="24653" cy="4930"/>
      </dsp:txXfrm>
    </dsp:sp>
    <dsp:sp modelId="{6B1B6006-8179-435F-93C8-DF1C107C980C}">
      <dsp:nvSpPr>
        <dsp:cNvPr id="0" name=""/>
        <dsp:cNvSpPr/>
      </dsp:nvSpPr>
      <dsp:spPr>
        <a:xfrm>
          <a:off x="5275736" y="2257898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Use </a:t>
          </a:r>
          <a:r>
            <a:rPr lang="en-US" sz="2200" kern="1200" dirty="0" err="1"/>
            <a:t>IQTree</a:t>
          </a:r>
          <a:r>
            <a:rPr lang="en-US" sz="2200" kern="1200" dirty="0"/>
            <a:t> to make gene tree</a:t>
          </a:r>
        </a:p>
      </dsp:txBody>
      <dsp:txXfrm>
        <a:off x="5275736" y="2257898"/>
        <a:ext cx="2143794" cy="1286276"/>
      </dsp:txXfrm>
    </dsp:sp>
    <dsp:sp modelId="{C6AD4FD0-3447-45DA-B487-D9171095FCB9}">
      <dsp:nvSpPr>
        <dsp:cNvPr id="0" name=""/>
        <dsp:cNvSpPr/>
      </dsp:nvSpPr>
      <dsp:spPr>
        <a:xfrm>
          <a:off x="7912603" y="2257898"/>
          <a:ext cx="2143794" cy="1286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Root tree based on species tree with </a:t>
          </a:r>
          <a:r>
            <a:rPr lang="en-US" sz="2200" kern="1200" dirty="0" err="1"/>
            <a:t>Notung</a:t>
          </a:r>
          <a:endParaRPr lang="en-US" sz="2200" kern="1200" dirty="0"/>
        </a:p>
      </dsp:txBody>
      <dsp:txXfrm>
        <a:off x="7912603" y="2257898"/>
        <a:ext cx="2143794" cy="1286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F2E45-438A-414F-8E2A-9FF9D5C1FE31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8ECFD-23E5-4C3A-99DF-BDA45BF46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697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750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574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486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52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203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651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08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35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9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85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541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434C774-4708-487C-A54C-DC8FE3DCD1DF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E1F29C8-D98B-45B4-9152-74BFBD54EA4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411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image" Target="../media/image2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A44F6-0BE7-34C1-9547-93699E73E2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/>
              <a:t>The evolutionary relationships between the exendins and their hormone counterparts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1B0D56-4630-008F-BB60-A1C7DE0525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Owen </a:t>
            </a:r>
            <a:r>
              <a:rPr lang="en-US" dirty="0" err="1"/>
              <a:t>BOOth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705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 shot of a computer screen&#10;&#10;Description automatically generated">
            <a:extLst>
              <a:ext uri="{FF2B5EF4-FFF2-40B4-BE49-F238E27FC236}">
                <a16:creationId xmlns:a16="http://schemas.microsoft.com/office/drawing/2014/main" id="{6B24612F-3909-A397-59BE-1B52ED5F1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868" y="0"/>
            <a:ext cx="9088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69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71CCC-AF57-1D1C-65CE-39B9155DF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Conclusions, limitations, and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9DEA9-E83A-FDE0-DEA5-DBA2CE6584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Gene tree suggests that the exendins are more closely related to their hormone counterparts than they are to each other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Suggests exendin-4 and GLP-1 are homologs, contrary to previous literature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The peptide sequences used were very short (30-80 aa), which could impact </a:t>
            </a:r>
            <a:r>
              <a:rPr lang="en-US" dirty="0" err="1"/>
              <a:t>OrthoFinder</a:t>
            </a:r>
            <a:r>
              <a:rPr lang="en-US" dirty="0"/>
              <a:t> and </a:t>
            </a:r>
            <a:r>
              <a:rPr lang="en-US" dirty="0" err="1"/>
              <a:t>IQTree</a:t>
            </a:r>
            <a:r>
              <a:rPr lang="en-US" dirty="0"/>
              <a:t> output</a:t>
            </a:r>
          </a:p>
          <a:p>
            <a:pPr marL="201168" lvl="1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Non-NCBI full genomes could be impacting results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Redo when more full genomes are uploaded to NCBI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Use DNA sequences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448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E9B31-B5DC-5E23-5C8C-DCE24AA201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5532" y="-724694"/>
            <a:ext cx="10058400" cy="1449387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A67FA81-4140-3E5D-B929-01FA7F68D90F}"/>
              </a:ext>
            </a:extLst>
          </p:cNvPr>
          <p:cNvSpPr txBox="1">
            <a:spLocks/>
          </p:cNvSpPr>
          <p:nvPr/>
        </p:nvSpPr>
        <p:spPr>
          <a:xfrm>
            <a:off x="270294" y="724693"/>
            <a:ext cx="11726174" cy="5492077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7D40A7-EC6A-D398-8764-55E457621A0D}"/>
              </a:ext>
            </a:extLst>
          </p:cNvPr>
          <p:cNvSpPr txBox="1"/>
          <p:nvPr/>
        </p:nvSpPr>
        <p:spPr>
          <a:xfrm>
            <a:off x="270294" y="519924"/>
            <a:ext cx="11087818" cy="5901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Afroze, S., Meng, F., Jensen, K., McDaniel, K., Rahal, K.,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Onori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Gaudio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E.,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Alpini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G., &amp; Glaser, S. S. (2013). The physiological roles of secretin and its receptor.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Annals of Translational Medicine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(3), 29. </a:t>
            </a:r>
            <a:r>
              <a:rPr 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https://doi.org/10.3978/j.issn.2305-5839.2012.12.01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fr-FR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Camacho, C., </a:t>
            </a:r>
            <a:r>
              <a:rPr lang="fr-FR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Coulouris</a:t>
            </a:r>
            <a:r>
              <a:rPr lang="fr-FR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G., </a:t>
            </a:r>
            <a:r>
              <a:rPr lang="fr-FR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Avagyan</a:t>
            </a:r>
            <a:r>
              <a:rPr lang="fr-FR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V., Ma, N., Papadopoulos, J., </a:t>
            </a:r>
            <a:r>
              <a:rPr lang="fr-FR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Bealer</a:t>
            </a:r>
            <a:r>
              <a:rPr lang="fr-FR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K., &amp; Madden, T. L. (2009). 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BLAST+: Architecture and applications.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BMC Bioinformatics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421. https://doi.org/10.1186/1471-2105-10-421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Dyson, C. J., Pfennig, A.,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Ariano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-Sánchez, D., Lachance, J., Mendelson III, J. R., &amp;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Goodisman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A. D. (2022).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Material for Dyson et al., 2022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(p. 1850923244 Bytes) [dataset]. [object Object]. https://doi.org/10.25387/G3.20092538.V2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Emms, D. M., &amp; Kelly, S. (2019).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OrthoFinder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Phylogenetic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orthology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inference for comparative genomics.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Genome Biology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(1), 238. https://doi.org/10.1186/s13059-019-1832-y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Irwin, D. M. (2012). Origin and convergent evolution of exendin genes.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General and Comparative Endocrinology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175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(1), 27–33. https://doi.org/10.1016/j.ygcen.2011.11.025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Iwasaki, M., Akiba, Y., &amp;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Kaunitz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D. (2019). Recent advances in vasoactive intestinal peptide physiology and pathophysiology: Focus on the gastrointestinal system.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F1000Research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1629. https://doi.org/10.12688/f1000research.18039.1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Jones, P., Binns, D., Chang, H.-Y., Fraser, M., Li, W.,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McAnulla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C., McWilliam, H., Maslen, J., Mitchell, A., Nuka, G.,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Pesseat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S., Quinn, A. F.,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Sangrador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-Vegas, A.,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Scheremetjew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M., Yong, S.-Y., Lopez, R., &amp; Hunter, S. (2014).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InterProScan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5: Genome-scale protein function classification.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Bioinformatics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(9), 1236–1240. https://doi.org/10.1093/bioinformatics/btu031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Katoh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K., &amp;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Standley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 M. (2013). MAFFT Multiple Sequence Alignment Software Version 7: Improvements in Performance and Usability.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Molecular Biology and Evolution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(4), 772–780. https://doi.org/10.1093/molbev/mst010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Laetsch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 R., &amp;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Blaxter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M. L. (2017).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KinFin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Software for Taxon-Aware Analysis of Clustered Protein Sequences.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G3 </a:t>
            </a:r>
            <a:r>
              <a:rPr lang="en-US" sz="1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Genes|Genomes|Genetics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(10), 3349–3357. https://doi.org/10.1534/g3.117.300233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Letunic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I., &amp; Bork, P. (2024). Interactive Tree of Life (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iTOL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v6: Recent updates to the phylogenetic tree display and annotation tool.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Nucleic Acids Research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gkae268. https://doi.org/10.1093/nar/gkae268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Lin, H. (n.d.).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Gff3_to_fasta readme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Retrieved April 1, 2024, from https://gff3toolkit.readthedocs.io/en/latest/gff3_to_fasta.html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Nguyen, L. T., Schmidt, H. A., Von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Haeseler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A., &amp; Minh, B. Q. (2015). IQ-TREE: A fast and effective stochastic algorithm for estimating maximum-likelihood phylogenies.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Molecular Biology and Evolution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32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(1), 268–274. https://doi.org/10.1093/molbev/msu300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Pohl, M., &amp; Wank, S. A. (1998). Molecular Cloning of the Helodermin and Exendin-4 cDNAs in the Lizard.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Biological Chemistry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273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(16), 9778–9784. https://doi.org/10.1074/jbc.273.16.9778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Raiborg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Malerød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L., Pedersen, N. M., &amp;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Stenmark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H. (2008). Differential functions of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Hrs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ESCRT proteins in endocytic membrane trafficking.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Experimental Cell Research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314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(4), 801–813. https://doi.org/10.1016/j.yexcr.2007.10.014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Sanggaard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K. W.,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Dyrlund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T. F., Thomsen, L. R., Nielsen, T. A.,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Brøndum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L., Wang, T.,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Thøgersen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I. B., &amp;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Enghild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J. (2015). Characterization of the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gila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monster (Heloderma suspectum suspectum) venom proteome.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Proteomics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117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1–11. https://doi.org/10.1016/j.jprot.2015.01.004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Sarmiento, B. E., Santos Menezes, L. F., &amp; Schwartz, E. F. (2019). Insulin Release Mechanism Modulated by Toxins Isolated from Animal Venoms: From Basic Research to Drug Development Prospects. </a:t>
            </a:r>
            <a:r>
              <a:rPr lang="es-ES" sz="1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Molecules</a:t>
            </a:r>
            <a:r>
              <a:rPr lang="es-E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s-E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es-E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(10), 1846. https://doi.org/10.3390/molecules24101846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s-E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Seino</a:t>
            </a:r>
            <a:r>
              <a:rPr lang="es-E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Y., Fukushima, M., &amp; </a:t>
            </a:r>
            <a:r>
              <a:rPr lang="es-E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Yabe</a:t>
            </a:r>
            <a:r>
              <a:rPr lang="es-E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 (2010). 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GIP and GLP‐1, the two incretin hormones: Similarities and differences.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Diabetes Investigation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(1–2), 8–23. https://doi.org/10.1111/j.2040-1124.2010.00022.x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Vance, M. L. (1990). Growth-hormone-releasing hormone.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Clinical Chemistry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(3), 415–420.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100"/>
              </a:spcBef>
              <a:spcAft>
                <a:spcPts val="15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Webster, T. H.,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Vannan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A., Pinto, B. J.,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Denbrock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G., Morales, M., Dolby, G. A., Fiddes, I. T., </a:t>
            </a:r>
            <a:r>
              <a:rPr lang="en-US" sz="1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DeNardo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D. F., &amp; Wilson, M. A. (2022). </a:t>
            </a:r>
            <a:r>
              <a:rPr lang="en-US" sz="1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Gila monster (Heloderma suspectum) genome assembly and annotation</a:t>
            </a:r>
            <a:r>
              <a:rPr lang="en-US" sz="1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(0.1.0) [dataset]. [object Object]. https://doi.org/10.5281/ZENODO.6133275</a:t>
            </a:r>
            <a:endParaRPr lang="en-US" sz="1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150"/>
              </a:spcAft>
            </a:pPr>
            <a:r>
              <a:rPr lang="es-E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Yap, M. K. K., &amp; </a:t>
            </a:r>
            <a:r>
              <a:rPr lang="es-ES" sz="1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Misuan</a:t>
            </a:r>
            <a:r>
              <a:rPr lang="es-E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N. (2019). </a:t>
            </a:r>
            <a:r>
              <a: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Exendin‐4 from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Heloderma suspectum</a:t>
            </a:r>
            <a:r>
              <a: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venom: From discovery to its latest application as type </a:t>
            </a:r>
            <a:r>
              <a:rPr lang="en-US" sz="1000" cap="small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II</a:t>
            </a:r>
            <a:r>
              <a: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diabetes combatant.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Basic &amp; Clinical Pharmacology &amp; Toxicology</a:t>
            </a:r>
            <a:r>
              <a: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1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124</a:t>
            </a:r>
            <a:r>
              <a:rPr lang="en-US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(5), 513–527. https://doi.org/10.1111/bcpt.13169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37421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8C6D4-2EE4-09F8-4820-9DC84FB33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exendins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2B76C-3CC5-DB6A-B60D-AF78344DB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4669611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</a:t>
            </a:r>
            <a:r>
              <a:rPr lang="en-US" sz="2400" dirty="0"/>
              <a:t>Exendin-4 found in Gila monster venom is a full GLP-1R agonist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Increased half-life in vivo due to protease resistance </a:t>
            </a:r>
            <a:r>
              <a:rPr lang="en-US" sz="1800" dirty="0">
                <a:effectLst/>
                <a:ea typeface="Calibri" panose="020F0502020204030204" pitchFamily="34" charset="0"/>
              </a:rPr>
              <a:t>(Yap &amp; </a:t>
            </a:r>
            <a:r>
              <a:rPr lang="en-US" sz="1800" dirty="0" err="1">
                <a:effectLst/>
                <a:ea typeface="Calibri" panose="020F0502020204030204" pitchFamily="34" charset="0"/>
              </a:rPr>
              <a:t>Misuan</a:t>
            </a:r>
            <a:r>
              <a:rPr lang="en-US" sz="1800" dirty="0">
                <a:effectLst/>
                <a:ea typeface="Calibri" panose="020F0502020204030204" pitchFamily="34" charset="0"/>
              </a:rPr>
              <a:t>, 2019)</a:t>
            </a:r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Exendin-3 found to have similar function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 Exendin-1 and -2 are vasoactive intestinal peptide (VIP) receptor agonists (Irwin, 2012)</a:t>
            </a:r>
          </a:p>
          <a:p>
            <a:endParaRPr lang="en-US" dirty="0"/>
          </a:p>
        </p:txBody>
      </p:sp>
      <p:pic>
        <p:nvPicPr>
          <p:cNvPr id="2054" name="Picture 6" descr="Gila Monster - Saguaro National Park (U.S. National Park Service)">
            <a:extLst>
              <a:ext uri="{FF2B5EF4-FFF2-40B4-BE49-F238E27FC236}">
                <a16:creationId xmlns:a16="http://schemas.microsoft.com/office/drawing/2014/main" id="{433BF5E9-F29D-FB9A-89E6-84E81C15D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35" y="2178623"/>
            <a:ext cx="3201200" cy="363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en &amp; Needles | Ozempic® (semaglutide) injection 0.5 mg, 1 mg, or 2 mg">
            <a:extLst>
              <a:ext uri="{FF2B5EF4-FFF2-40B4-BE49-F238E27FC236}">
                <a16:creationId xmlns:a16="http://schemas.microsoft.com/office/drawing/2014/main" id="{AB653D6E-CE9B-87AF-A885-661EFBC5F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488" y="2994642"/>
            <a:ext cx="2957969" cy="154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91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88644-3A43-FDA5-EB36-C4E6EA801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59BEB-BB9A-F0C9-1E21-B70020574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01832"/>
            <a:ext cx="10058400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  Previous study used cDNAs of exendin-4 and GLP-1 to conclude that because of their difference in cDNA size and structure, exendin-4 and other exendins function is due to convergent evolution (Pohl &amp; Wank, 1998)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Exendin-4 and GLP-1 are analogs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Study was from 1998</a:t>
            </a:r>
          </a:p>
        </p:txBody>
      </p:sp>
    </p:spTree>
    <p:extLst>
      <p:ext uri="{BB962C8B-B14F-4D97-AF65-F5344CB8AC3E}">
        <p14:creationId xmlns:p14="http://schemas.microsoft.com/office/powerpoint/2010/main" val="3448940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69FEF-0E45-EB7E-3866-B6D7EDA5F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63C6E-6349-A79F-81F7-CABFEFA9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913" y="2283299"/>
            <a:ext cx="10058400" cy="4023360"/>
          </a:xfrm>
        </p:spPr>
        <p:txBody>
          <a:bodyPr>
            <a:normAutofit/>
          </a:bodyPr>
          <a:lstStyle/>
          <a:p>
            <a:r>
              <a:rPr lang="en-US" sz="3200" dirty="0"/>
              <a:t>Determine the evolutionary relationships between the exendins and their hormone counterparts</a:t>
            </a:r>
          </a:p>
          <a:p>
            <a:endParaRPr lang="en-US" sz="3200" dirty="0"/>
          </a:p>
          <a:p>
            <a:r>
              <a:rPr lang="en-US" sz="3200" dirty="0"/>
              <a:t>Hypothesis: The exendins are more closely related to each other than they are to the hormones they mimic.</a:t>
            </a:r>
          </a:p>
        </p:txBody>
      </p:sp>
    </p:spTree>
    <p:extLst>
      <p:ext uri="{BB962C8B-B14F-4D97-AF65-F5344CB8AC3E}">
        <p14:creationId xmlns:p14="http://schemas.microsoft.com/office/powerpoint/2010/main" val="224532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90B-4EF6-4E48-4891-FDA28D44F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A45B2C9-423A-A6CF-6B2D-C7EF43A3A8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1544301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694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359A2E0-2219-3472-3B03-2E7FE1A09CA3}"/>
              </a:ext>
            </a:extLst>
          </p:cNvPr>
          <p:cNvSpPr txBox="1">
            <a:spLocks/>
          </p:cNvSpPr>
          <p:nvPr/>
        </p:nvSpPr>
        <p:spPr>
          <a:xfrm>
            <a:off x="805570" y="151967"/>
            <a:ext cx="10058400" cy="6109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Genomes</a:t>
            </a:r>
            <a:endParaRPr lang="en-US" dirty="0"/>
          </a:p>
        </p:txBody>
      </p:sp>
      <p:pic>
        <p:nvPicPr>
          <p:cNvPr id="6" name="Picture 6" descr="Gila Monster - Saguaro National Park (U.S. National Park Service)">
            <a:extLst>
              <a:ext uri="{FF2B5EF4-FFF2-40B4-BE49-F238E27FC236}">
                <a16:creationId xmlns:a16="http://schemas.microsoft.com/office/drawing/2014/main" id="{D9DE9863-8171-717A-DC4B-8C4FC7DDB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339" y="198359"/>
            <a:ext cx="1508471" cy="171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FE6EE4-8E28-8EE2-F8C6-7D4004F4A988}"/>
              </a:ext>
            </a:extLst>
          </p:cNvPr>
          <p:cNvSpPr txBox="1"/>
          <p:nvPr/>
        </p:nvSpPr>
        <p:spPr>
          <a:xfrm>
            <a:off x="3065435" y="1911899"/>
            <a:ext cx="232627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Gila monster (Heloderma suspectum)</a:t>
            </a:r>
          </a:p>
        </p:txBody>
      </p:sp>
      <p:pic>
        <p:nvPicPr>
          <p:cNvPr id="4100" name="Picture 4" descr="Individual of Heloderma charlesbogerti climbing a tree during its peak... |  Download Scientific Diagram">
            <a:extLst>
              <a:ext uri="{FF2B5EF4-FFF2-40B4-BE49-F238E27FC236}">
                <a16:creationId xmlns:a16="http://schemas.microsoft.com/office/drawing/2014/main" id="{FAB339A1-D733-A3EE-0047-6A0108A07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095" y="198359"/>
            <a:ext cx="2328651" cy="15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D9AD348-591A-7BFC-A575-9D6E04C8AED5}"/>
              </a:ext>
            </a:extLst>
          </p:cNvPr>
          <p:cNvSpPr txBox="1"/>
          <p:nvPr/>
        </p:nvSpPr>
        <p:spPr>
          <a:xfrm>
            <a:off x="5644978" y="1798098"/>
            <a:ext cx="23106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Guatemalan beaded lizard (Heloderma </a:t>
            </a:r>
            <a:r>
              <a:rPr lang="en-US" sz="1100" dirty="0" err="1"/>
              <a:t>charlesbogerti</a:t>
            </a:r>
            <a:r>
              <a:rPr lang="en-US" sz="1100" dirty="0"/>
              <a:t>)</a:t>
            </a:r>
          </a:p>
        </p:txBody>
      </p:sp>
      <p:pic>
        <p:nvPicPr>
          <p:cNvPr id="4102" name="Picture 6" descr="Green Anole (Anolis carolinensis) · iNaturalist">
            <a:extLst>
              <a:ext uri="{FF2B5EF4-FFF2-40B4-BE49-F238E27FC236}">
                <a16:creationId xmlns:a16="http://schemas.microsoft.com/office/drawing/2014/main" id="{2B2E6E6E-79A7-7231-E621-7058E57F3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599" y="257739"/>
            <a:ext cx="1993736" cy="151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4F76113-118B-315E-0405-9EA24883ABBC}"/>
              </a:ext>
            </a:extLst>
          </p:cNvPr>
          <p:cNvSpPr txBox="1"/>
          <p:nvPr/>
        </p:nvSpPr>
        <p:spPr>
          <a:xfrm>
            <a:off x="7955599" y="1866355"/>
            <a:ext cx="23106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Green anole (Anolis carolinensis)</a:t>
            </a:r>
          </a:p>
        </p:txBody>
      </p:sp>
      <p:pic>
        <p:nvPicPr>
          <p:cNvPr id="4104" name="Picture 8" descr="Homo Sapiens Stock Illustrations – 2 ...">
            <a:extLst>
              <a:ext uri="{FF2B5EF4-FFF2-40B4-BE49-F238E27FC236}">
                <a16:creationId xmlns:a16="http://schemas.microsoft.com/office/drawing/2014/main" id="{B5568CF4-9268-83EF-A893-6A6628556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71" y="4501664"/>
            <a:ext cx="1448823" cy="144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481F0F2-66F5-46B5-6A8C-F161A917944F}"/>
              </a:ext>
            </a:extLst>
          </p:cNvPr>
          <p:cNvSpPr txBox="1"/>
          <p:nvPr/>
        </p:nvSpPr>
        <p:spPr>
          <a:xfrm>
            <a:off x="2578928" y="5904320"/>
            <a:ext cx="21098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Common lizard (</a:t>
            </a:r>
            <a:r>
              <a:rPr lang="en-US" sz="1100" dirty="0" err="1">
                <a:effectLst/>
              </a:rPr>
              <a:t>Zootoca</a:t>
            </a:r>
            <a:r>
              <a:rPr lang="en-US" sz="1100" dirty="0">
                <a:effectLst/>
              </a:rPr>
              <a:t> vivipara)</a:t>
            </a:r>
            <a:endParaRPr lang="en-US" sz="1100" dirty="0"/>
          </a:p>
        </p:txBody>
      </p:sp>
      <p:pic>
        <p:nvPicPr>
          <p:cNvPr id="4112" name="Picture 16" descr="Naja - Wikipedia">
            <a:extLst>
              <a:ext uri="{FF2B5EF4-FFF2-40B4-BE49-F238E27FC236}">
                <a16:creationId xmlns:a16="http://schemas.microsoft.com/office/drawing/2014/main" id="{EE6219C5-1691-BD89-CB4B-4CD297DE0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0338" y="225294"/>
            <a:ext cx="1963549" cy="192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F7BFE0-853A-F251-2258-46E64D55FE96}"/>
              </a:ext>
            </a:extLst>
          </p:cNvPr>
          <p:cNvSpPr txBox="1"/>
          <p:nvPr/>
        </p:nvSpPr>
        <p:spPr>
          <a:xfrm>
            <a:off x="10317701" y="2173509"/>
            <a:ext cx="15488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Indian cobra (</a:t>
            </a:r>
            <a:r>
              <a:rPr lang="en-US" sz="1100" dirty="0" err="1"/>
              <a:t>Naja</a:t>
            </a:r>
            <a:r>
              <a:rPr lang="en-US" sz="1100" dirty="0"/>
              <a:t> </a:t>
            </a:r>
            <a:r>
              <a:rPr lang="en-US" sz="1100" dirty="0" err="1"/>
              <a:t>naja</a:t>
            </a:r>
            <a:r>
              <a:rPr lang="en-US" sz="1100" dirty="0"/>
              <a:t>)</a:t>
            </a:r>
          </a:p>
        </p:txBody>
      </p:sp>
      <p:pic>
        <p:nvPicPr>
          <p:cNvPr id="4114" name="Picture 18" descr="Tiger Snake (Notechis scutatus) · iNaturalist">
            <a:extLst>
              <a:ext uri="{FF2B5EF4-FFF2-40B4-BE49-F238E27FC236}">
                <a16:creationId xmlns:a16="http://schemas.microsoft.com/office/drawing/2014/main" id="{6528BD40-AE8C-361E-869F-AD6D99AAC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99" y="1016054"/>
            <a:ext cx="2275433" cy="151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2E40A4A-7F36-457C-D111-CA1A9ADF5FA9}"/>
              </a:ext>
            </a:extLst>
          </p:cNvPr>
          <p:cNvSpPr txBox="1"/>
          <p:nvPr/>
        </p:nvSpPr>
        <p:spPr>
          <a:xfrm>
            <a:off x="521586" y="2563941"/>
            <a:ext cx="19944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Tiger snake (</a:t>
            </a:r>
            <a:r>
              <a:rPr lang="en-US" sz="1100" dirty="0" err="1"/>
              <a:t>Notechis</a:t>
            </a:r>
            <a:r>
              <a:rPr lang="en-US" sz="1100" dirty="0"/>
              <a:t> </a:t>
            </a:r>
            <a:r>
              <a:rPr lang="en-US" sz="1100" dirty="0" err="1"/>
              <a:t>scutatus</a:t>
            </a:r>
            <a:r>
              <a:rPr lang="en-US" sz="1100" dirty="0"/>
              <a:t>) </a:t>
            </a:r>
          </a:p>
        </p:txBody>
      </p:sp>
      <p:pic>
        <p:nvPicPr>
          <p:cNvPr id="4116" name="Picture 20" descr="Corn Snake (Pantherophis guttatus) · iNaturalist">
            <a:extLst>
              <a:ext uri="{FF2B5EF4-FFF2-40B4-BE49-F238E27FC236}">
                <a16:creationId xmlns:a16="http://schemas.microsoft.com/office/drawing/2014/main" id="{65CCBA00-FD6E-6208-7D10-471100D83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98" y="2958913"/>
            <a:ext cx="2172174" cy="144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3ECE33B-922F-4855-450D-E3CCED58966A}"/>
              </a:ext>
            </a:extLst>
          </p:cNvPr>
          <p:cNvSpPr txBox="1"/>
          <p:nvPr/>
        </p:nvSpPr>
        <p:spPr>
          <a:xfrm>
            <a:off x="364158" y="4407736"/>
            <a:ext cx="22060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Corn snake (</a:t>
            </a:r>
            <a:r>
              <a:rPr lang="en-US" sz="1100" dirty="0" err="1">
                <a:effectLst/>
              </a:rPr>
              <a:t>Pantherophis</a:t>
            </a:r>
            <a:r>
              <a:rPr lang="en-US" sz="1100" dirty="0">
                <a:effectLst/>
              </a:rPr>
              <a:t> </a:t>
            </a:r>
            <a:r>
              <a:rPr lang="en-US" sz="1100" dirty="0" err="1">
                <a:effectLst/>
              </a:rPr>
              <a:t>guttatus</a:t>
            </a:r>
            <a:r>
              <a:rPr lang="en-US" sz="1100" dirty="0">
                <a:effectLst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18" name="Picture 22" descr="Komodo dragon | Venom, Size, Bite, &amp; Facts | Britannica">
            <a:extLst>
              <a:ext uri="{FF2B5EF4-FFF2-40B4-BE49-F238E27FC236}">
                <a16:creationId xmlns:a16="http://schemas.microsoft.com/office/drawing/2014/main" id="{2749AE7D-A6EA-A3F5-D5D4-D5763A9AD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91" y="2435119"/>
            <a:ext cx="1916329" cy="143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C77EE3-D255-7F79-EC84-78CA755AC3AE}"/>
              </a:ext>
            </a:extLst>
          </p:cNvPr>
          <p:cNvSpPr txBox="1"/>
          <p:nvPr/>
        </p:nvSpPr>
        <p:spPr>
          <a:xfrm>
            <a:off x="2957005" y="3872528"/>
            <a:ext cx="15730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Komodo dragon (</a:t>
            </a:r>
            <a:r>
              <a:rPr lang="en-US" sz="1100" dirty="0">
                <a:effectLst/>
              </a:rPr>
              <a:t>Varanus </a:t>
            </a:r>
            <a:r>
              <a:rPr lang="en-US" sz="1100" dirty="0" err="1">
                <a:effectLst/>
              </a:rPr>
              <a:t>komodoensis</a:t>
            </a:r>
            <a:r>
              <a:rPr lang="en-US" sz="11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C34FDD-F960-213A-C232-06D006989060}"/>
              </a:ext>
            </a:extLst>
          </p:cNvPr>
          <p:cNvSpPr txBox="1"/>
          <p:nvPr/>
        </p:nvSpPr>
        <p:spPr>
          <a:xfrm>
            <a:off x="5101574" y="3839904"/>
            <a:ext cx="18582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Central bearded dragon (</a:t>
            </a:r>
            <a:r>
              <a:rPr lang="en-US" sz="1100" dirty="0">
                <a:effectLst/>
              </a:rPr>
              <a:t>Pogona </a:t>
            </a:r>
            <a:r>
              <a:rPr lang="en-US" sz="1100" dirty="0" err="1">
                <a:effectLst/>
              </a:rPr>
              <a:t>vitticeps</a:t>
            </a:r>
            <a:r>
              <a:rPr lang="en-US" sz="11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22" name="Picture 26" descr="Central bearded dragon - Wikipedia">
            <a:extLst>
              <a:ext uri="{FF2B5EF4-FFF2-40B4-BE49-F238E27FC236}">
                <a16:creationId xmlns:a16="http://schemas.microsoft.com/office/drawing/2014/main" id="{D7D6646C-427A-13A8-BFF1-ACA44B623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026" y="2317283"/>
            <a:ext cx="1976588" cy="152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78F0537-57E5-A270-246F-026F774124A4}"/>
              </a:ext>
            </a:extLst>
          </p:cNvPr>
          <p:cNvSpPr txBox="1"/>
          <p:nvPr/>
        </p:nvSpPr>
        <p:spPr>
          <a:xfrm>
            <a:off x="7394938" y="3826049"/>
            <a:ext cx="14087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/>
              <a:t>Lilford’s</a:t>
            </a:r>
            <a:r>
              <a:rPr lang="en-US" sz="1100" dirty="0"/>
              <a:t> wall lizard (</a:t>
            </a:r>
            <a:r>
              <a:rPr lang="en-US" sz="1100" dirty="0" err="1">
                <a:effectLst/>
              </a:rPr>
              <a:t>Podarcis</a:t>
            </a:r>
            <a:r>
              <a:rPr lang="en-US" sz="1100" dirty="0">
                <a:effectLst/>
              </a:rPr>
              <a:t> </a:t>
            </a:r>
            <a:r>
              <a:rPr lang="en-US" sz="1100" dirty="0" err="1">
                <a:effectLst/>
              </a:rPr>
              <a:t>lilfordi</a:t>
            </a:r>
            <a:r>
              <a:rPr lang="en-US" sz="11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24" name="Picture 28" descr="Lilford's wall lizard - Wikipedia">
            <a:extLst>
              <a:ext uri="{FF2B5EF4-FFF2-40B4-BE49-F238E27FC236}">
                <a16:creationId xmlns:a16="http://schemas.microsoft.com/office/drawing/2014/main" id="{27D7A075-8C38-E107-9C3D-38AC6EDEE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346" y="2282010"/>
            <a:ext cx="2044370" cy="153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32CF525-09FF-9BA6-7B6F-6614AC122545}"/>
              </a:ext>
            </a:extLst>
          </p:cNvPr>
          <p:cNvSpPr txBox="1"/>
          <p:nvPr/>
        </p:nvSpPr>
        <p:spPr>
          <a:xfrm>
            <a:off x="9613339" y="3869971"/>
            <a:ext cx="14087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Common wall lizard (</a:t>
            </a:r>
            <a:r>
              <a:rPr lang="en-US" sz="1100" dirty="0" err="1">
                <a:effectLst/>
              </a:rPr>
              <a:t>Podarci</a:t>
            </a:r>
            <a:r>
              <a:rPr lang="en-US" sz="1100" dirty="0" err="1"/>
              <a:t>s</a:t>
            </a:r>
            <a:r>
              <a:rPr lang="en-US" sz="1100" dirty="0"/>
              <a:t> </a:t>
            </a:r>
            <a:r>
              <a:rPr lang="en-US" sz="1100" dirty="0" err="1"/>
              <a:t>muralis</a:t>
            </a:r>
            <a:r>
              <a:rPr lang="en-US" sz="11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26" name="Picture 30" descr="Podarcis muralis - Wikipedia">
            <a:extLst>
              <a:ext uri="{FF2B5EF4-FFF2-40B4-BE49-F238E27FC236}">
                <a16:creationId xmlns:a16="http://schemas.microsoft.com/office/drawing/2014/main" id="{34BBDBF4-2093-B831-DD98-552BC4318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4153" y="2451988"/>
            <a:ext cx="1891300" cy="141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3C34D7B-0820-2A62-F000-1F61157BD2C4}"/>
              </a:ext>
            </a:extLst>
          </p:cNvPr>
          <p:cNvSpPr txBox="1"/>
          <p:nvPr/>
        </p:nvSpPr>
        <p:spPr>
          <a:xfrm>
            <a:off x="805570" y="5950487"/>
            <a:ext cx="14087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Aeolian wall lizard (</a:t>
            </a:r>
            <a:r>
              <a:rPr lang="en-US" sz="1100" dirty="0" err="1">
                <a:effectLst/>
              </a:rPr>
              <a:t>Podarci</a:t>
            </a:r>
            <a:r>
              <a:rPr lang="en-US" sz="1100" dirty="0" err="1"/>
              <a:t>s</a:t>
            </a:r>
            <a:r>
              <a:rPr lang="en-US" sz="1100" dirty="0"/>
              <a:t> </a:t>
            </a:r>
            <a:r>
              <a:rPr lang="en-US" sz="1100" dirty="0" err="1"/>
              <a:t>raffonei</a:t>
            </a:r>
            <a:r>
              <a:rPr lang="en-US" sz="11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28" name="Picture 32" descr="Aeolian wall lizard - Wikipedia">
            <a:extLst>
              <a:ext uri="{FF2B5EF4-FFF2-40B4-BE49-F238E27FC236}">
                <a16:creationId xmlns:a16="http://schemas.microsoft.com/office/drawing/2014/main" id="{D0939754-F9F3-90B2-9233-2C91AF2EA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27" y="4745743"/>
            <a:ext cx="1813809" cy="120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34CAC68-FFCB-EE25-B68E-3CC30C4BAF9F}"/>
              </a:ext>
            </a:extLst>
          </p:cNvPr>
          <p:cNvSpPr txBox="1"/>
          <p:nvPr/>
        </p:nvSpPr>
        <p:spPr>
          <a:xfrm>
            <a:off x="5159791" y="5819681"/>
            <a:ext cx="16834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Common box turtle (</a:t>
            </a:r>
            <a:r>
              <a:rPr lang="en-US" sz="1100" dirty="0">
                <a:effectLst/>
              </a:rPr>
              <a:t>Terrapene </a:t>
            </a:r>
            <a:r>
              <a:rPr lang="en-US" sz="1100" dirty="0" err="1">
                <a:effectLst/>
              </a:rPr>
              <a:t>carolina</a:t>
            </a:r>
            <a:r>
              <a:rPr lang="en-US" sz="1100" dirty="0">
                <a:effectLst/>
              </a:rPr>
              <a:t>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30" name="Picture 34" descr="Common Box Turtle (Terrapene carolina) · iNaturalist">
            <a:extLst>
              <a:ext uri="{FF2B5EF4-FFF2-40B4-BE49-F238E27FC236}">
                <a16:creationId xmlns:a16="http://schemas.microsoft.com/office/drawing/2014/main" id="{FE445B5D-6163-F307-86AC-07CE13DD2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804" y="4538541"/>
            <a:ext cx="1715651" cy="128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F0D8B1A-3B5B-6DA8-F733-05EC815D705E}"/>
              </a:ext>
            </a:extLst>
          </p:cNvPr>
          <p:cNvSpPr txBox="1"/>
          <p:nvPr/>
        </p:nvSpPr>
        <p:spPr>
          <a:xfrm>
            <a:off x="6976135" y="5904320"/>
            <a:ext cx="14814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Human (Homo </a:t>
            </a:r>
            <a:r>
              <a:rPr lang="en-US" sz="1100" dirty="0" err="1"/>
              <a:t>sapien</a:t>
            </a:r>
            <a:r>
              <a:rPr lang="en-US" sz="1100" dirty="0"/>
              <a:t>)</a:t>
            </a:r>
          </a:p>
        </p:txBody>
      </p:sp>
      <p:pic>
        <p:nvPicPr>
          <p:cNvPr id="4132" name="Picture 36" descr="Viviparous lizard - Wikipedia">
            <a:extLst>
              <a:ext uri="{FF2B5EF4-FFF2-40B4-BE49-F238E27FC236}">
                <a16:creationId xmlns:a16="http://schemas.microsoft.com/office/drawing/2014/main" id="{7DA3B444-0BEC-8DF3-509E-8E580B8EA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157" y="4420916"/>
            <a:ext cx="1619843" cy="145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4" name="Picture 38" descr="Wild Boar (Sus scrofa) · iNaturalist">
            <a:extLst>
              <a:ext uri="{FF2B5EF4-FFF2-40B4-BE49-F238E27FC236}">
                <a16:creationId xmlns:a16="http://schemas.microsoft.com/office/drawing/2014/main" id="{2858586C-56E8-BE3C-CA99-09E36AF4B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110" y="4604142"/>
            <a:ext cx="1886466" cy="125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E78FBFA-D2C7-7066-564F-0B72E0C9C527}"/>
              </a:ext>
            </a:extLst>
          </p:cNvPr>
          <p:cNvSpPr txBox="1"/>
          <p:nvPr/>
        </p:nvSpPr>
        <p:spPr>
          <a:xfrm>
            <a:off x="8669839" y="5887740"/>
            <a:ext cx="1435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Wild boar (Sus scrofa)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CF55775-B719-8517-29D2-129FB3EA7EC1}"/>
              </a:ext>
            </a:extLst>
          </p:cNvPr>
          <p:cNvSpPr txBox="1"/>
          <p:nvPr/>
        </p:nvSpPr>
        <p:spPr>
          <a:xfrm>
            <a:off x="10630456" y="5718463"/>
            <a:ext cx="13707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Brown rat</a:t>
            </a:r>
          </a:p>
          <a:p>
            <a:pPr algn="ctr"/>
            <a:r>
              <a:rPr lang="en-US" sz="1100" dirty="0"/>
              <a:t>(</a:t>
            </a:r>
            <a:r>
              <a:rPr lang="en-US" sz="1100" dirty="0">
                <a:effectLst/>
              </a:rPr>
              <a:t>Rattus norvegicus)</a:t>
            </a:r>
            <a:endParaRPr lang="en-US" sz="11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136" name="Picture 40" descr="Brown rat - Wikipedia">
            <a:extLst>
              <a:ext uri="{FF2B5EF4-FFF2-40B4-BE49-F238E27FC236}">
                <a16:creationId xmlns:a16="http://schemas.microsoft.com/office/drawing/2014/main" id="{0FA8909D-6FC1-CE9A-4BC1-F8F87DA9E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151" y="4669346"/>
            <a:ext cx="1398808" cy="100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61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919BE-2651-91B5-78FF-3E659ED47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Species Tree</a:t>
            </a:r>
          </a:p>
        </p:txBody>
      </p:sp>
      <p:pic>
        <p:nvPicPr>
          <p:cNvPr id="6" name="Picture 5" descr="A black screen with orange and green lines&#10;&#10;Description automatically generated">
            <a:extLst>
              <a:ext uri="{FF2B5EF4-FFF2-40B4-BE49-F238E27FC236}">
                <a16:creationId xmlns:a16="http://schemas.microsoft.com/office/drawing/2014/main" id="{CD08E267-32FC-CE9A-7299-A00BF7F8D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378" y="1846848"/>
            <a:ext cx="8610203" cy="442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86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2831D-7CEE-EA1D-7C04-11B95F922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Orthogroups</a:t>
            </a:r>
            <a:r>
              <a:rPr lang="en-US" dirty="0"/>
              <a:t> of 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8D22E-AA4F-5E72-F0A0-A8E3A4B10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52140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Exendin-3/4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GLP-1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PACAP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Also includes exendin-1/2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VIP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SNF8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Somatoliberin (GHRH)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GIP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Reptile and mammal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 Secretin</a:t>
            </a:r>
          </a:p>
        </p:txBody>
      </p:sp>
    </p:spTree>
    <p:extLst>
      <p:ext uri="{BB962C8B-B14F-4D97-AF65-F5344CB8AC3E}">
        <p14:creationId xmlns:p14="http://schemas.microsoft.com/office/powerpoint/2010/main" val="2485544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E8500-D33D-25EE-9C5C-B75C193BB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tree</a:t>
            </a:r>
          </a:p>
        </p:txBody>
      </p:sp>
      <p:pic>
        <p:nvPicPr>
          <p:cNvPr id="14" name="Content Placeholder 13" descr="A circular object with many colored dots&#10;&#10;Description automatically generated">
            <a:extLst>
              <a:ext uri="{FF2B5EF4-FFF2-40B4-BE49-F238E27FC236}">
                <a16:creationId xmlns:a16="http://schemas.microsoft.com/office/drawing/2014/main" id="{BAA1BC73-667A-6A0E-44C6-5C6192DE8C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41" y="1846263"/>
            <a:ext cx="8433265" cy="4579937"/>
          </a:xfrm>
        </p:spPr>
      </p:pic>
    </p:spTree>
    <p:extLst>
      <p:ext uri="{BB962C8B-B14F-4D97-AF65-F5344CB8AC3E}">
        <p14:creationId xmlns:p14="http://schemas.microsoft.com/office/powerpoint/2010/main" val="97370621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1994</TotalTime>
  <Words>1523</Words>
  <Application>Microsoft Office PowerPoint</Application>
  <PresentationFormat>Widescreen</PresentationFormat>
  <Paragraphs>86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Century Gothic</vt:lpstr>
      <vt:lpstr>Times New Roman</vt:lpstr>
      <vt:lpstr>Retrospect</vt:lpstr>
      <vt:lpstr>The evolutionary relationships between the exendins and their hormone counterparts</vt:lpstr>
      <vt:lpstr>The exendins</vt:lpstr>
      <vt:lpstr>Previous findings</vt:lpstr>
      <vt:lpstr>Research goal</vt:lpstr>
      <vt:lpstr>Methodology</vt:lpstr>
      <vt:lpstr>PowerPoint Presentation</vt:lpstr>
      <vt:lpstr>Species Tree</vt:lpstr>
      <vt:lpstr>Orthogroups of interest</vt:lpstr>
      <vt:lpstr>Gene tree</vt:lpstr>
      <vt:lpstr>PowerPoint Presentation</vt:lpstr>
      <vt:lpstr>Conclusions, limitations, and next steps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evolutionary relationships between the exendins and their hormone counterparts</dc:title>
  <dc:creator>Owen Booth</dc:creator>
  <cp:lastModifiedBy>Owen Booth</cp:lastModifiedBy>
  <cp:revision>1</cp:revision>
  <dcterms:created xsi:type="dcterms:W3CDTF">2024-04-23T18:40:46Z</dcterms:created>
  <dcterms:modified xsi:type="dcterms:W3CDTF">2024-04-25T03:54:50Z</dcterms:modified>
</cp:coreProperties>
</file>