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2D7CAD-21FC-4366-B9BC-17645992C11E}" v="53" dt="2024-04-23T16:42:23.694"/>
    <p1510:client id="{80782201-08EF-4E21-98A5-CABA700D37AE}" v="9" dt="2024-04-24T15:31:14.1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" y="2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 Bergendorf" userId="3d0a5302f76632a1" providerId="LiveId" clId="{062D7CAD-21FC-4366-B9BC-17645992C11E}"/>
    <pc:docChg chg="undo custSel addSld modSld sldOrd">
      <pc:chgData name="Alex Bergendorf" userId="3d0a5302f76632a1" providerId="LiveId" clId="{062D7CAD-21FC-4366-B9BC-17645992C11E}" dt="2024-04-23T16:50:11.592" v="2927" actId="20577"/>
      <pc:docMkLst>
        <pc:docMk/>
      </pc:docMkLst>
      <pc:sldChg chg="modSp mod">
        <pc:chgData name="Alex Bergendorf" userId="3d0a5302f76632a1" providerId="LiveId" clId="{062D7CAD-21FC-4366-B9BC-17645992C11E}" dt="2024-04-23T13:53:03.355" v="125" actId="20577"/>
        <pc:sldMkLst>
          <pc:docMk/>
          <pc:sldMk cId="1860395407" sldId="257"/>
        </pc:sldMkLst>
        <pc:spChg chg="mod">
          <ac:chgData name="Alex Bergendorf" userId="3d0a5302f76632a1" providerId="LiveId" clId="{062D7CAD-21FC-4366-B9BC-17645992C11E}" dt="2024-04-23T13:53:03.355" v="125" actId="20577"/>
          <ac:spMkLst>
            <pc:docMk/>
            <pc:sldMk cId="1860395407" sldId="257"/>
            <ac:spMk id="2" creationId="{9BAFB067-0AEE-4B97-1B3A-2D8AB5599441}"/>
          </ac:spMkLst>
        </pc:spChg>
      </pc:sldChg>
      <pc:sldChg chg="modSp mod">
        <pc:chgData name="Alex Bergendorf" userId="3d0a5302f76632a1" providerId="LiveId" clId="{062D7CAD-21FC-4366-B9BC-17645992C11E}" dt="2024-04-23T14:44:28.495" v="1744" actId="20577"/>
        <pc:sldMkLst>
          <pc:docMk/>
          <pc:sldMk cId="3242579093" sldId="258"/>
        </pc:sldMkLst>
        <pc:spChg chg="mod">
          <ac:chgData name="Alex Bergendorf" userId="3d0a5302f76632a1" providerId="LiveId" clId="{062D7CAD-21FC-4366-B9BC-17645992C11E}" dt="2024-04-23T14:44:28.495" v="1744" actId="20577"/>
          <ac:spMkLst>
            <pc:docMk/>
            <pc:sldMk cId="3242579093" sldId="258"/>
            <ac:spMk id="2" creationId="{9BAFB067-0AEE-4B97-1B3A-2D8AB5599441}"/>
          </ac:spMkLst>
        </pc:spChg>
        <pc:spChg chg="mod">
          <ac:chgData name="Alex Bergendorf" userId="3d0a5302f76632a1" providerId="LiveId" clId="{062D7CAD-21FC-4366-B9BC-17645992C11E}" dt="2024-04-23T14:04:19.719" v="652" actId="27636"/>
          <ac:spMkLst>
            <pc:docMk/>
            <pc:sldMk cId="3242579093" sldId="258"/>
            <ac:spMk id="3" creationId="{B14EF246-1B45-119D-13A6-AF896B351F0B}"/>
          </ac:spMkLst>
        </pc:spChg>
      </pc:sldChg>
      <pc:sldChg chg="addSp modSp new mod ord">
        <pc:chgData name="Alex Bergendorf" userId="3d0a5302f76632a1" providerId="LiveId" clId="{062D7CAD-21FC-4366-B9BC-17645992C11E}" dt="2024-04-23T16:42:36.568" v="2486" actId="1076"/>
        <pc:sldMkLst>
          <pc:docMk/>
          <pc:sldMk cId="2255795467" sldId="259"/>
        </pc:sldMkLst>
        <pc:spChg chg="add mod">
          <ac:chgData name="Alex Bergendorf" userId="3d0a5302f76632a1" providerId="LiveId" clId="{062D7CAD-21FC-4366-B9BC-17645992C11E}" dt="2024-04-23T16:42:36.568" v="2486" actId="1076"/>
          <ac:spMkLst>
            <pc:docMk/>
            <pc:sldMk cId="2255795467" sldId="259"/>
            <ac:spMk id="4" creationId="{AB3B9401-364D-C111-350A-29821FF74AAF}"/>
          </ac:spMkLst>
        </pc:spChg>
        <pc:picChg chg="add mod">
          <ac:chgData name="Alex Bergendorf" userId="3d0a5302f76632a1" providerId="LiveId" clId="{062D7CAD-21FC-4366-B9BC-17645992C11E}" dt="2024-04-23T13:54:32.421" v="134" actId="1076"/>
          <ac:picMkLst>
            <pc:docMk/>
            <pc:sldMk cId="2255795467" sldId="259"/>
            <ac:picMk id="3" creationId="{C7FB02B3-AFB7-1F05-96C1-67CC24F9845D}"/>
          </ac:picMkLst>
        </pc:picChg>
      </pc:sldChg>
      <pc:sldChg chg="addSp modSp new mod">
        <pc:chgData name="Alex Bergendorf" userId="3d0a5302f76632a1" providerId="LiveId" clId="{062D7CAD-21FC-4366-B9BC-17645992C11E}" dt="2024-04-23T16:50:11.592" v="2927" actId="20577"/>
        <pc:sldMkLst>
          <pc:docMk/>
          <pc:sldMk cId="3467629776" sldId="260"/>
        </pc:sldMkLst>
        <pc:spChg chg="add mod">
          <ac:chgData name="Alex Bergendorf" userId="3d0a5302f76632a1" providerId="LiveId" clId="{062D7CAD-21FC-4366-B9BC-17645992C11E}" dt="2024-04-23T14:32:45.894" v="1349" actId="1076"/>
          <ac:spMkLst>
            <pc:docMk/>
            <pc:sldMk cId="3467629776" sldId="260"/>
            <ac:spMk id="4" creationId="{C469858F-675A-557E-0F13-6DF03AE16847}"/>
          </ac:spMkLst>
        </pc:spChg>
        <pc:spChg chg="add mod">
          <ac:chgData name="Alex Bergendorf" userId="3d0a5302f76632a1" providerId="LiveId" clId="{062D7CAD-21FC-4366-B9BC-17645992C11E}" dt="2024-04-23T16:50:11.592" v="2927" actId="20577"/>
          <ac:spMkLst>
            <pc:docMk/>
            <pc:sldMk cId="3467629776" sldId="260"/>
            <ac:spMk id="9" creationId="{1359880F-7C46-6E13-8EF7-361D71D6949F}"/>
          </ac:spMkLst>
        </pc:spChg>
        <pc:spChg chg="add mod">
          <ac:chgData name="Alex Bergendorf" userId="3d0a5302f76632a1" providerId="LiveId" clId="{062D7CAD-21FC-4366-B9BC-17645992C11E}" dt="2024-04-23T14:35:43.735" v="1476" actId="20577"/>
          <ac:spMkLst>
            <pc:docMk/>
            <pc:sldMk cId="3467629776" sldId="260"/>
            <ac:spMk id="10" creationId="{D186623F-6603-1E84-F524-92858E06B58A}"/>
          </ac:spMkLst>
        </pc:spChg>
        <pc:picChg chg="add mod">
          <ac:chgData name="Alex Bergendorf" userId="3d0a5302f76632a1" providerId="LiveId" clId="{062D7CAD-21FC-4366-B9BC-17645992C11E}" dt="2024-04-23T14:32:43.442" v="1348" actId="1076"/>
          <ac:picMkLst>
            <pc:docMk/>
            <pc:sldMk cId="3467629776" sldId="260"/>
            <ac:picMk id="3" creationId="{CE887E49-1A92-06A5-48B8-04722F905893}"/>
          </ac:picMkLst>
        </pc:picChg>
        <pc:cxnChg chg="add mod">
          <ac:chgData name="Alex Bergendorf" userId="3d0a5302f76632a1" providerId="LiveId" clId="{062D7CAD-21FC-4366-B9BC-17645992C11E}" dt="2024-04-23T14:42:20.703" v="1743" actId="1076"/>
          <ac:cxnSpMkLst>
            <pc:docMk/>
            <pc:sldMk cId="3467629776" sldId="260"/>
            <ac:cxnSpMk id="6" creationId="{770A849F-2A34-E06D-DEBE-BA6C6CCC6A9C}"/>
          </ac:cxnSpMkLst>
        </pc:cxnChg>
        <pc:cxnChg chg="add mod">
          <ac:chgData name="Alex Bergendorf" userId="3d0a5302f76632a1" providerId="LiveId" clId="{062D7CAD-21FC-4366-B9BC-17645992C11E}" dt="2024-04-23T14:42:17.469" v="1742" actId="1076"/>
          <ac:cxnSpMkLst>
            <pc:docMk/>
            <pc:sldMk cId="3467629776" sldId="260"/>
            <ac:cxnSpMk id="7" creationId="{368EA67E-FB3C-D05D-AD0E-3C05C2A292DE}"/>
          </ac:cxnSpMkLst>
        </pc:cxnChg>
      </pc:sldChg>
      <pc:sldChg chg="addSp delSp modSp new mod modNotesTx">
        <pc:chgData name="Alex Bergendorf" userId="3d0a5302f76632a1" providerId="LiveId" clId="{062D7CAD-21FC-4366-B9BC-17645992C11E}" dt="2024-04-23T16:50:08.632" v="2925" actId="20577"/>
        <pc:sldMkLst>
          <pc:docMk/>
          <pc:sldMk cId="1148088725" sldId="261"/>
        </pc:sldMkLst>
        <pc:spChg chg="mod">
          <ac:chgData name="Alex Bergendorf" userId="3d0a5302f76632a1" providerId="LiveId" clId="{062D7CAD-21FC-4366-B9BC-17645992C11E}" dt="2024-04-23T16:50:08.632" v="2925" actId="20577"/>
          <ac:spMkLst>
            <pc:docMk/>
            <pc:sldMk cId="1148088725" sldId="261"/>
            <ac:spMk id="2" creationId="{5FD13FFB-7D39-388B-7E55-26DAEAD8BFF7}"/>
          </ac:spMkLst>
        </pc:spChg>
        <pc:spChg chg="add mod">
          <ac:chgData name="Alex Bergendorf" userId="3d0a5302f76632a1" providerId="LiveId" clId="{062D7CAD-21FC-4366-B9BC-17645992C11E}" dt="2024-04-23T14:15:45.849" v="731" actId="1076"/>
          <ac:spMkLst>
            <pc:docMk/>
            <pc:sldMk cId="1148088725" sldId="261"/>
            <ac:spMk id="7" creationId="{E7492D8D-AA32-3FAF-01F3-65EB5A90BC5B}"/>
          </ac:spMkLst>
        </pc:spChg>
        <pc:spChg chg="add del mod">
          <ac:chgData name="Alex Bergendorf" userId="3d0a5302f76632a1" providerId="LiveId" clId="{062D7CAD-21FC-4366-B9BC-17645992C11E}" dt="2024-04-23T14:22:13.367" v="748"/>
          <ac:spMkLst>
            <pc:docMk/>
            <pc:sldMk cId="1148088725" sldId="261"/>
            <ac:spMk id="14" creationId="{267A75C7-06A7-1138-F98F-7C1C5E6CE8DD}"/>
          </ac:spMkLst>
        </pc:spChg>
        <pc:spChg chg="add mod">
          <ac:chgData name="Alex Bergendorf" userId="3d0a5302f76632a1" providerId="LiveId" clId="{062D7CAD-21FC-4366-B9BC-17645992C11E}" dt="2024-04-23T14:27:56.641" v="1012" actId="1076"/>
          <ac:spMkLst>
            <pc:docMk/>
            <pc:sldMk cId="1148088725" sldId="261"/>
            <ac:spMk id="15" creationId="{15750110-1AF6-C398-F8F5-E4409AEC29EC}"/>
          </ac:spMkLst>
        </pc:spChg>
        <pc:spChg chg="add mod">
          <ac:chgData name="Alex Bergendorf" userId="3d0a5302f76632a1" providerId="LiveId" clId="{062D7CAD-21FC-4366-B9BC-17645992C11E}" dt="2024-04-23T16:43:02.253" v="2493" actId="20577"/>
          <ac:spMkLst>
            <pc:docMk/>
            <pc:sldMk cId="1148088725" sldId="261"/>
            <ac:spMk id="16" creationId="{EECF6787-9D5A-E782-C01B-8D6E08E63BBB}"/>
          </ac:spMkLst>
        </pc:spChg>
        <pc:spChg chg="add mod">
          <ac:chgData name="Alex Bergendorf" userId="3d0a5302f76632a1" providerId="LiveId" clId="{062D7CAD-21FC-4366-B9BC-17645992C11E}" dt="2024-04-23T14:25:30.453" v="1000" actId="14100"/>
          <ac:spMkLst>
            <pc:docMk/>
            <pc:sldMk cId="1148088725" sldId="261"/>
            <ac:spMk id="17" creationId="{44336821-6EC8-B191-915D-8EEAB2980379}"/>
          </ac:spMkLst>
        </pc:spChg>
        <pc:spChg chg="add mod">
          <ac:chgData name="Alex Bergendorf" userId="3d0a5302f76632a1" providerId="LiveId" clId="{062D7CAD-21FC-4366-B9BC-17645992C11E}" dt="2024-04-23T14:28:10.484" v="1030" actId="20577"/>
          <ac:spMkLst>
            <pc:docMk/>
            <pc:sldMk cId="1148088725" sldId="261"/>
            <ac:spMk id="20" creationId="{9A353A91-380B-10F6-8040-8B5C11E4531C}"/>
          </ac:spMkLst>
        </pc:spChg>
        <pc:spChg chg="add del mod">
          <ac:chgData name="Alex Bergendorf" userId="3d0a5302f76632a1" providerId="LiveId" clId="{062D7CAD-21FC-4366-B9BC-17645992C11E}" dt="2024-04-23T14:40:20.204" v="1535" actId="478"/>
          <ac:spMkLst>
            <pc:docMk/>
            <pc:sldMk cId="1148088725" sldId="261"/>
            <ac:spMk id="23" creationId="{60DA3271-EDAE-8B13-9F55-2EF3763C2073}"/>
          </ac:spMkLst>
        </pc:spChg>
        <pc:picChg chg="add mod">
          <ac:chgData name="Alex Bergendorf" userId="3d0a5302f76632a1" providerId="LiveId" clId="{062D7CAD-21FC-4366-B9BC-17645992C11E}" dt="2024-04-23T14:25:19.398" v="995" actId="1076"/>
          <ac:picMkLst>
            <pc:docMk/>
            <pc:sldMk cId="1148088725" sldId="261"/>
            <ac:picMk id="3" creationId="{54760FF8-CA85-52D0-C658-478D05779982}"/>
          </ac:picMkLst>
        </pc:picChg>
        <pc:picChg chg="add mod">
          <ac:chgData name="Alex Bergendorf" userId="3d0a5302f76632a1" providerId="LiveId" clId="{062D7CAD-21FC-4366-B9BC-17645992C11E}" dt="2024-04-23T14:28:15.237" v="1032" actId="1076"/>
          <ac:picMkLst>
            <pc:docMk/>
            <pc:sldMk cId="1148088725" sldId="261"/>
            <ac:picMk id="4" creationId="{553ABF41-88C1-60E7-58AD-2BAFBE2D1DC1}"/>
          </ac:picMkLst>
        </pc:picChg>
        <pc:picChg chg="add del mod">
          <ac:chgData name="Alex Bergendorf" userId="3d0a5302f76632a1" providerId="LiveId" clId="{062D7CAD-21FC-4366-B9BC-17645992C11E}" dt="2024-04-23T14:14:49.662" v="722" actId="478"/>
          <ac:picMkLst>
            <pc:docMk/>
            <pc:sldMk cId="1148088725" sldId="261"/>
            <ac:picMk id="5" creationId="{16A92308-CF2C-DF45-F1FF-16DFA39D088C}"/>
          </ac:picMkLst>
        </pc:picChg>
        <pc:picChg chg="add del mod">
          <ac:chgData name="Alex Bergendorf" userId="3d0a5302f76632a1" providerId="LiveId" clId="{062D7CAD-21FC-4366-B9BC-17645992C11E}" dt="2024-04-23T14:15:06.561" v="724" actId="478"/>
          <ac:picMkLst>
            <pc:docMk/>
            <pc:sldMk cId="1148088725" sldId="261"/>
            <ac:picMk id="6" creationId="{826D9D95-308A-5EC7-5762-C762D882051E}"/>
          </ac:picMkLst>
        </pc:picChg>
        <pc:picChg chg="add mod">
          <ac:chgData name="Alex Bergendorf" userId="3d0a5302f76632a1" providerId="LiveId" clId="{062D7CAD-21FC-4366-B9BC-17645992C11E}" dt="2024-04-23T14:27:32.587" v="1010" actId="1076"/>
          <ac:picMkLst>
            <pc:docMk/>
            <pc:sldMk cId="1148088725" sldId="261"/>
            <ac:picMk id="9" creationId="{6B6406A7-15EE-DAF0-D6C5-26344928DB0C}"/>
          </ac:picMkLst>
        </pc:picChg>
        <pc:picChg chg="add mod">
          <ac:chgData name="Alex Bergendorf" userId="3d0a5302f76632a1" providerId="LiveId" clId="{062D7CAD-21FC-4366-B9BC-17645992C11E}" dt="2024-04-23T14:23:02.190" v="772" actId="1076"/>
          <ac:picMkLst>
            <pc:docMk/>
            <pc:sldMk cId="1148088725" sldId="261"/>
            <ac:picMk id="12" creationId="{C21DE6FF-D150-F4C6-F8A4-AFA3AB7AAB68}"/>
          </ac:picMkLst>
        </pc:picChg>
        <pc:picChg chg="add mod">
          <ac:chgData name="Alex Bergendorf" userId="3d0a5302f76632a1" providerId="LiveId" clId="{062D7CAD-21FC-4366-B9BC-17645992C11E}" dt="2024-04-23T14:27:34.264" v="1011" actId="1076"/>
          <ac:picMkLst>
            <pc:docMk/>
            <pc:sldMk cId="1148088725" sldId="261"/>
            <ac:picMk id="19" creationId="{059D91E5-84AB-EB68-338A-BC120F893D42}"/>
          </ac:picMkLst>
        </pc:picChg>
        <pc:cxnChg chg="add del mod">
          <ac:chgData name="Alex Bergendorf" userId="3d0a5302f76632a1" providerId="LiveId" clId="{062D7CAD-21FC-4366-B9BC-17645992C11E}" dt="2024-04-23T14:29:40.745" v="1133" actId="478"/>
          <ac:cxnSpMkLst>
            <pc:docMk/>
            <pc:sldMk cId="1148088725" sldId="261"/>
            <ac:cxnSpMk id="11" creationId="{F57A49D2-78F5-DDD7-00FE-3B9A62C4494A}"/>
          </ac:cxnSpMkLst>
        </pc:cxnChg>
        <pc:cxnChg chg="add del mod">
          <ac:chgData name="Alex Bergendorf" userId="3d0a5302f76632a1" providerId="LiveId" clId="{062D7CAD-21FC-4366-B9BC-17645992C11E}" dt="2024-04-23T14:29:38.936" v="1132" actId="478"/>
          <ac:cxnSpMkLst>
            <pc:docMk/>
            <pc:sldMk cId="1148088725" sldId="261"/>
            <ac:cxnSpMk id="21" creationId="{1293576D-60FA-8D21-284A-26D4536ABDB5}"/>
          </ac:cxnSpMkLst>
        </pc:cxnChg>
      </pc:sldChg>
      <pc:sldChg chg="addSp delSp modSp new mod">
        <pc:chgData name="Alex Bergendorf" userId="3d0a5302f76632a1" providerId="LiveId" clId="{062D7CAD-21FC-4366-B9BC-17645992C11E}" dt="2024-04-23T16:49:29.011" v="2855" actId="1076"/>
        <pc:sldMkLst>
          <pc:docMk/>
          <pc:sldMk cId="1943096478" sldId="262"/>
        </pc:sldMkLst>
        <pc:spChg chg="mod">
          <ac:chgData name="Alex Bergendorf" userId="3d0a5302f76632a1" providerId="LiveId" clId="{062D7CAD-21FC-4366-B9BC-17645992C11E}" dt="2024-04-23T16:49:29.011" v="2855" actId="1076"/>
          <ac:spMkLst>
            <pc:docMk/>
            <pc:sldMk cId="1943096478" sldId="262"/>
            <ac:spMk id="2" creationId="{653C7120-385E-F56C-1A91-A7838D5B463E}"/>
          </ac:spMkLst>
        </pc:spChg>
        <pc:spChg chg="add del">
          <ac:chgData name="Alex Bergendorf" userId="3d0a5302f76632a1" providerId="LiveId" clId="{062D7CAD-21FC-4366-B9BC-17645992C11E}" dt="2024-04-23T14:37:47.030" v="1482" actId="478"/>
          <ac:spMkLst>
            <pc:docMk/>
            <pc:sldMk cId="1943096478" sldId="262"/>
            <ac:spMk id="3" creationId="{E43DBEC4-430F-5C4E-668C-F5D2E4863BD3}"/>
          </ac:spMkLst>
        </pc:spChg>
        <pc:spChg chg="add mod">
          <ac:chgData name="Alex Bergendorf" userId="3d0a5302f76632a1" providerId="LiveId" clId="{062D7CAD-21FC-4366-B9BC-17645992C11E}" dt="2024-04-23T14:41:49.509" v="1741" actId="1076"/>
          <ac:spMkLst>
            <pc:docMk/>
            <pc:sldMk cId="1943096478" sldId="262"/>
            <ac:spMk id="9" creationId="{3D8E33C2-8328-6C12-2C7B-1080AEA1E2E5}"/>
          </ac:spMkLst>
        </pc:spChg>
        <pc:graphicFrameChg chg="add mod modGraphic">
          <ac:chgData name="Alex Bergendorf" userId="3d0a5302f76632a1" providerId="LiveId" clId="{062D7CAD-21FC-4366-B9BC-17645992C11E}" dt="2024-04-23T16:18:59.598" v="1760" actId="13926"/>
          <ac:graphicFrameMkLst>
            <pc:docMk/>
            <pc:sldMk cId="1943096478" sldId="262"/>
            <ac:graphicFrameMk id="8" creationId="{29958486-902C-D2EA-1A5B-A3824C8A73EC}"/>
          </ac:graphicFrameMkLst>
        </pc:graphicFrameChg>
        <pc:picChg chg="add mod">
          <ac:chgData name="Alex Bergendorf" userId="3d0a5302f76632a1" providerId="LiveId" clId="{062D7CAD-21FC-4366-B9BC-17645992C11E}" dt="2024-04-23T14:37:45.228" v="1481"/>
          <ac:picMkLst>
            <pc:docMk/>
            <pc:sldMk cId="1943096478" sldId="262"/>
            <ac:picMk id="5" creationId="{85F25EFC-8F17-68DA-C91C-EC2BE8EEEF5E}"/>
          </ac:picMkLst>
        </pc:picChg>
        <pc:picChg chg="add del mod">
          <ac:chgData name="Alex Bergendorf" userId="3d0a5302f76632a1" providerId="LiveId" clId="{062D7CAD-21FC-4366-B9BC-17645992C11E}" dt="2024-04-23T14:38:15.934" v="1487" actId="478"/>
          <ac:picMkLst>
            <pc:docMk/>
            <pc:sldMk cId="1943096478" sldId="262"/>
            <ac:picMk id="7" creationId="{F1A31799-B6EC-4149-30F0-CEAE9FCE4333}"/>
          </ac:picMkLst>
        </pc:picChg>
      </pc:sldChg>
      <pc:sldChg chg="addSp delSp modSp new mod">
        <pc:chgData name="Alex Bergendorf" userId="3d0a5302f76632a1" providerId="LiveId" clId="{062D7CAD-21FC-4366-B9BC-17645992C11E}" dt="2024-04-23T16:49:58.919" v="2921" actId="20577"/>
        <pc:sldMkLst>
          <pc:docMk/>
          <pc:sldMk cId="2651123395" sldId="263"/>
        </pc:sldMkLst>
        <pc:spChg chg="mod">
          <ac:chgData name="Alex Bergendorf" userId="3d0a5302f76632a1" providerId="LiveId" clId="{062D7CAD-21FC-4366-B9BC-17645992C11E}" dt="2024-04-23T16:49:58.919" v="2921" actId="20577"/>
          <ac:spMkLst>
            <pc:docMk/>
            <pc:sldMk cId="2651123395" sldId="263"/>
            <ac:spMk id="2" creationId="{B6468A24-BDA5-5540-48A3-C9E4F453C94E}"/>
          </ac:spMkLst>
        </pc:spChg>
        <pc:spChg chg="del">
          <ac:chgData name="Alex Bergendorf" userId="3d0a5302f76632a1" providerId="LiveId" clId="{062D7CAD-21FC-4366-B9BC-17645992C11E}" dt="2024-04-23T16:29:14.161" v="1774" actId="478"/>
          <ac:spMkLst>
            <pc:docMk/>
            <pc:sldMk cId="2651123395" sldId="263"/>
            <ac:spMk id="3" creationId="{04B4BB49-1404-F16F-4FF0-E26A767D265A}"/>
          </ac:spMkLst>
        </pc:spChg>
        <pc:spChg chg="add mod">
          <ac:chgData name="Alex Bergendorf" userId="3d0a5302f76632a1" providerId="LiveId" clId="{062D7CAD-21FC-4366-B9BC-17645992C11E}" dt="2024-04-23T16:38:11.312" v="2193" actId="20577"/>
          <ac:spMkLst>
            <pc:docMk/>
            <pc:sldMk cId="2651123395" sldId="263"/>
            <ac:spMk id="10" creationId="{BED47D9E-A5CB-00A0-14A7-B059791C5B13}"/>
          </ac:spMkLst>
        </pc:spChg>
        <pc:graphicFrameChg chg="add del mod modGraphic">
          <ac:chgData name="Alex Bergendorf" userId="3d0a5302f76632a1" providerId="LiveId" clId="{062D7CAD-21FC-4366-B9BC-17645992C11E}" dt="2024-04-23T16:30:38.105" v="1824" actId="478"/>
          <ac:graphicFrameMkLst>
            <pc:docMk/>
            <pc:sldMk cId="2651123395" sldId="263"/>
            <ac:graphicFrameMk id="4" creationId="{7654E782-A81A-9B87-3C43-631198D05F30}"/>
          </ac:graphicFrameMkLst>
        </pc:graphicFrameChg>
        <pc:graphicFrameChg chg="add mod modGraphic">
          <ac:chgData name="Alex Bergendorf" userId="3d0a5302f76632a1" providerId="LiveId" clId="{062D7CAD-21FC-4366-B9BC-17645992C11E}" dt="2024-04-23T16:32:28.672" v="1842" actId="1076"/>
          <ac:graphicFrameMkLst>
            <pc:docMk/>
            <pc:sldMk cId="2651123395" sldId="263"/>
            <ac:graphicFrameMk id="5" creationId="{6C0004DC-FE49-3649-AC9F-117ACB1821AC}"/>
          </ac:graphicFrameMkLst>
        </pc:graphicFrameChg>
        <pc:picChg chg="add mod">
          <ac:chgData name="Alex Bergendorf" userId="3d0a5302f76632a1" providerId="LiveId" clId="{062D7CAD-21FC-4366-B9BC-17645992C11E}" dt="2024-04-23T16:32:33.551" v="1845" actId="1076"/>
          <ac:picMkLst>
            <pc:docMk/>
            <pc:sldMk cId="2651123395" sldId="263"/>
            <ac:picMk id="7" creationId="{FDF5B406-46C0-8F38-A95A-0CB5382AC1EE}"/>
          </ac:picMkLst>
        </pc:picChg>
        <pc:picChg chg="add mod">
          <ac:chgData name="Alex Bergendorf" userId="3d0a5302f76632a1" providerId="LiveId" clId="{062D7CAD-21FC-4366-B9BC-17645992C11E}" dt="2024-04-23T16:37:03.786" v="2145" actId="1076"/>
          <ac:picMkLst>
            <pc:docMk/>
            <pc:sldMk cId="2651123395" sldId="263"/>
            <ac:picMk id="9" creationId="{70D3D20F-7E50-FF06-87E0-F095D4F5A305}"/>
          </ac:picMkLst>
        </pc:picChg>
      </pc:sldChg>
      <pc:sldChg chg="modSp new mod">
        <pc:chgData name="Alex Bergendorf" userId="3d0a5302f76632a1" providerId="LiveId" clId="{062D7CAD-21FC-4366-B9BC-17645992C11E}" dt="2024-04-23T16:50:02.150" v="2923" actId="20577"/>
        <pc:sldMkLst>
          <pc:docMk/>
          <pc:sldMk cId="702433545" sldId="264"/>
        </pc:sldMkLst>
        <pc:spChg chg="mod">
          <ac:chgData name="Alex Bergendorf" userId="3d0a5302f76632a1" providerId="LiveId" clId="{062D7CAD-21FC-4366-B9BC-17645992C11E}" dt="2024-04-23T16:50:02.150" v="2923" actId="20577"/>
          <ac:spMkLst>
            <pc:docMk/>
            <pc:sldMk cId="702433545" sldId="264"/>
            <ac:spMk id="2" creationId="{CE658752-7344-D56B-AC32-278F633F78A2}"/>
          </ac:spMkLst>
        </pc:spChg>
        <pc:spChg chg="mod">
          <ac:chgData name="Alex Bergendorf" userId="3d0a5302f76632a1" providerId="LiveId" clId="{062D7CAD-21FC-4366-B9BC-17645992C11E}" dt="2024-04-23T16:48:09.900" v="2847" actId="20577"/>
          <ac:spMkLst>
            <pc:docMk/>
            <pc:sldMk cId="702433545" sldId="264"/>
            <ac:spMk id="3" creationId="{3FA13AB9-02F1-9193-E8DD-6CF4BAC2C8C8}"/>
          </ac:spMkLst>
        </pc:spChg>
      </pc:sldChg>
      <pc:sldChg chg="modSp new mod">
        <pc:chgData name="Alex Bergendorf" userId="3d0a5302f76632a1" providerId="LiveId" clId="{062D7CAD-21FC-4366-B9BC-17645992C11E}" dt="2024-04-23T16:49:04.019" v="2851" actId="20577"/>
        <pc:sldMkLst>
          <pc:docMk/>
          <pc:sldMk cId="3111290130" sldId="265"/>
        </pc:sldMkLst>
        <pc:spChg chg="mod">
          <ac:chgData name="Alex Bergendorf" userId="3d0a5302f76632a1" providerId="LiveId" clId="{062D7CAD-21FC-4366-B9BC-17645992C11E}" dt="2024-04-23T14:04:05.541" v="650" actId="20577"/>
          <ac:spMkLst>
            <pc:docMk/>
            <pc:sldMk cId="3111290130" sldId="265"/>
            <ac:spMk id="2" creationId="{667C3638-3425-6A2B-DE2D-67F0EAB0285C}"/>
          </ac:spMkLst>
        </pc:spChg>
        <pc:spChg chg="mod">
          <ac:chgData name="Alex Bergendorf" userId="3d0a5302f76632a1" providerId="LiveId" clId="{062D7CAD-21FC-4366-B9BC-17645992C11E}" dt="2024-04-23T16:49:04.019" v="2851" actId="20577"/>
          <ac:spMkLst>
            <pc:docMk/>
            <pc:sldMk cId="3111290130" sldId="265"/>
            <ac:spMk id="3" creationId="{362D75E4-1C98-1FE1-9580-DBE61CEBB846}"/>
          </ac:spMkLst>
        </pc:spChg>
      </pc:sldChg>
    </pc:docChg>
  </pc:docChgLst>
  <pc:docChgLst>
    <pc:chgData name="Alex Bergendorf" userId="3d0a5302f76632a1" providerId="LiveId" clId="{80782201-08EF-4E21-98A5-CABA700D37AE}"/>
    <pc:docChg chg="undo custSel modSld">
      <pc:chgData name="Alex Bergendorf" userId="3d0a5302f76632a1" providerId="LiveId" clId="{80782201-08EF-4E21-98A5-CABA700D37AE}" dt="2024-04-24T15:33:49.729" v="589" actId="20577"/>
      <pc:docMkLst>
        <pc:docMk/>
      </pc:docMkLst>
      <pc:sldChg chg="addSp delSp modSp mod">
        <pc:chgData name="Alex Bergendorf" userId="3d0a5302f76632a1" providerId="LiveId" clId="{80782201-08EF-4E21-98A5-CABA700D37AE}" dt="2024-04-24T15:30:17.379" v="388" actId="20577"/>
        <pc:sldMkLst>
          <pc:docMk/>
          <pc:sldMk cId="1860395407" sldId="257"/>
        </pc:sldMkLst>
        <pc:spChg chg="mod">
          <ac:chgData name="Alex Bergendorf" userId="3d0a5302f76632a1" providerId="LiveId" clId="{80782201-08EF-4E21-98A5-CABA700D37AE}" dt="2024-04-24T15:30:17.379" v="388" actId="20577"/>
          <ac:spMkLst>
            <pc:docMk/>
            <pc:sldMk cId="1860395407" sldId="257"/>
            <ac:spMk id="3" creationId="{B14EF246-1B45-119D-13A6-AF896B351F0B}"/>
          </ac:spMkLst>
        </pc:spChg>
        <pc:spChg chg="mod">
          <ac:chgData name="Alex Bergendorf" userId="3d0a5302f76632a1" providerId="LiveId" clId="{80782201-08EF-4E21-98A5-CABA700D37AE}" dt="2024-04-24T15:27:36.309" v="320" actId="1076"/>
          <ac:spMkLst>
            <pc:docMk/>
            <pc:sldMk cId="1860395407" sldId="257"/>
            <ac:spMk id="6" creationId="{4D660DA6-3E8E-9FAC-10F4-1C378C68E6CD}"/>
          </ac:spMkLst>
        </pc:spChg>
        <pc:spChg chg="add mod">
          <ac:chgData name="Alex Bergendorf" userId="3d0a5302f76632a1" providerId="LiveId" clId="{80782201-08EF-4E21-98A5-CABA700D37AE}" dt="2024-04-24T15:28:28.049" v="353" actId="1076"/>
          <ac:spMkLst>
            <pc:docMk/>
            <pc:sldMk cId="1860395407" sldId="257"/>
            <ac:spMk id="9" creationId="{84974458-01E5-9534-B8CD-A515799AC4A1}"/>
          </ac:spMkLst>
        </pc:spChg>
        <pc:picChg chg="del">
          <ac:chgData name="Alex Bergendorf" userId="3d0a5302f76632a1" providerId="LiveId" clId="{80782201-08EF-4E21-98A5-CABA700D37AE}" dt="2024-04-24T15:27:15.729" v="285" actId="478"/>
          <ac:picMkLst>
            <pc:docMk/>
            <pc:sldMk cId="1860395407" sldId="257"/>
            <ac:picMk id="5" creationId="{3A712CD8-1F51-1489-15C8-14461572F8AC}"/>
          </ac:picMkLst>
        </pc:picChg>
        <pc:picChg chg="add mod">
          <ac:chgData name="Alex Bergendorf" userId="3d0a5302f76632a1" providerId="LiveId" clId="{80782201-08EF-4E21-98A5-CABA700D37AE}" dt="2024-04-24T15:27:37.693" v="321" actId="1076"/>
          <ac:picMkLst>
            <pc:docMk/>
            <pc:sldMk cId="1860395407" sldId="257"/>
            <ac:picMk id="7" creationId="{BB12964F-0602-D220-579B-26B42D1A3B61}"/>
          </ac:picMkLst>
        </pc:picChg>
      </pc:sldChg>
      <pc:sldChg chg="addSp modSp mod">
        <pc:chgData name="Alex Bergendorf" userId="3d0a5302f76632a1" providerId="LiveId" clId="{80782201-08EF-4E21-98A5-CABA700D37AE}" dt="2024-04-24T15:30:59.447" v="469" actId="1076"/>
        <pc:sldMkLst>
          <pc:docMk/>
          <pc:sldMk cId="3242579093" sldId="258"/>
        </pc:sldMkLst>
        <pc:spChg chg="mod">
          <ac:chgData name="Alex Bergendorf" userId="3d0a5302f76632a1" providerId="LiveId" clId="{80782201-08EF-4E21-98A5-CABA700D37AE}" dt="2024-04-24T15:30:59.447" v="469" actId="1076"/>
          <ac:spMkLst>
            <pc:docMk/>
            <pc:sldMk cId="3242579093" sldId="258"/>
            <ac:spMk id="2" creationId="{9BAFB067-0AEE-4B97-1B3A-2D8AB5599441}"/>
          </ac:spMkLst>
        </pc:spChg>
        <pc:spChg chg="mod">
          <ac:chgData name="Alex Bergendorf" userId="3d0a5302f76632a1" providerId="LiveId" clId="{80782201-08EF-4E21-98A5-CABA700D37AE}" dt="2024-04-24T13:40:42.348" v="9" actId="20577"/>
          <ac:spMkLst>
            <pc:docMk/>
            <pc:sldMk cId="3242579093" sldId="258"/>
            <ac:spMk id="3" creationId="{B14EF246-1B45-119D-13A6-AF896B351F0B}"/>
          </ac:spMkLst>
        </pc:spChg>
        <pc:spChg chg="add mod">
          <ac:chgData name="Alex Bergendorf" userId="3d0a5302f76632a1" providerId="LiveId" clId="{80782201-08EF-4E21-98A5-CABA700D37AE}" dt="2024-04-24T15:29:39.536" v="376" actId="20577"/>
          <ac:spMkLst>
            <pc:docMk/>
            <pc:sldMk cId="3242579093" sldId="258"/>
            <ac:spMk id="5" creationId="{DAE0FE8E-D3C4-BD09-D0C4-A5A888659AF1}"/>
          </ac:spMkLst>
        </pc:spChg>
        <pc:spChg chg="mod">
          <ac:chgData name="Alex Bergendorf" userId="3d0a5302f76632a1" providerId="LiveId" clId="{80782201-08EF-4E21-98A5-CABA700D37AE}" dt="2024-04-24T15:30:30.507" v="390" actId="1076"/>
          <ac:spMkLst>
            <pc:docMk/>
            <pc:sldMk cId="3242579093" sldId="258"/>
            <ac:spMk id="7" creationId="{8BC4F73F-3394-DF4A-CDC2-4CBA67872AE5}"/>
          </ac:spMkLst>
        </pc:spChg>
        <pc:picChg chg="mod">
          <ac:chgData name="Alex Bergendorf" userId="3d0a5302f76632a1" providerId="LiveId" clId="{80782201-08EF-4E21-98A5-CABA700D37AE}" dt="2024-04-24T15:30:31.474" v="391" actId="1076"/>
          <ac:picMkLst>
            <pc:docMk/>
            <pc:sldMk cId="3242579093" sldId="258"/>
            <ac:picMk id="6" creationId="{36C2D98B-424E-4568-FA4C-109804D7EEF0}"/>
          </ac:picMkLst>
        </pc:picChg>
      </pc:sldChg>
      <pc:sldChg chg="modSp">
        <pc:chgData name="Alex Bergendorf" userId="3d0a5302f76632a1" providerId="LiveId" clId="{80782201-08EF-4E21-98A5-CABA700D37AE}" dt="2024-04-24T15:31:14.124" v="473" actId="20577"/>
        <pc:sldMkLst>
          <pc:docMk/>
          <pc:sldMk cId="2255795467" sldId="259"/>
        </pc:sldMkLst>
        <pc:spChg chg="mod">
          <ac:chgData name="Alex Bergendorf" userId="3d0a5302f76632a1" providerId="LiveId" clId="{80782201-08EF-4E21-98A5-CABA700D37AE}" dt="2024-04-24T15:31:14.124" v="473" actId="20577"/>
          <ac:spMkLst>
            <pc:docMk/>
            <pc:sldMk cId="2255795467" sldId="259"/>
            <ac:spMk id="4" creationId="{AB3B9401-364D-C111-350A-29821FF74AAF}"/>
          </ac:spMkLst>
        </pc:spChg>
      </pc:sldChg>
      <pc:sldChg chg="addSp modSp mod">
        <pc:chgData name="Alex Bergendorf" userId="3d0a5302f76632a1" providerId="LiveId" clId="{80782201-08EF-4E21-98A5-CABA700D37AE}" dt="2024-04-24T15:33:49.729" v="589" actId="20577"/>
        <pc:sldMkLst>
          <pc:docMk/>
          <pc:sldMk cId="3467629776" sldId="260"/>
        </pc:sldMkLst>
        <pc:spChg chg="add mod">
          <ac:chgData name="Alex Bergendorf" userId="3d0a5302f76632a1" providerId="LiveId" clId="{80782201-08EF-4E21-98A5-CABA700D37AE}" dt="2024-04-24T15:23:48.531" v="103" actId="20577"/>
          <ac:spMkLst>
            <pc:docMk/>
            <pc:sldMk cId="3467629776" sldId="260"/>
            <ac:spMk id="2" creationId="{9A0863AF-B430-DCF7-BC8C-5B93B63BCEDC}"/>
          </ac:spMkLst>
        </pc:spChg>
        <pc:spChg chg="mod">
          <ac:chgData name="Alex Bergendorf" userId="3d0a5302f76632a1" providerId="LiveId" clId="{80782201-08EF-4E21-98A5-CABA700D37AE}" dt="2024-04-24T15:33:49.729" v="589" actId="20577"/>
          <ac:spMkLst>
            <pc:docMk/>
            <pc:sldMk cId="3467629776" sldId="260"/>
            <ac:spMk id="10" creationId="{D186623F-6603-1E84-F524-92858E06B58A}"/>
          </ac:spMkLst>
        </pc:spChg>
        <pc:picChg chg="mod">
          <ac:chgData name="Alex Bergendorf" userId="3d0a5302f76632a1" providerId="LiveId" clId="{80782201-08EF-4E21-98A5-CABA700D37AE}" dt="2024-04-24T15:23:42.584" v="86" actId="1076"/>
          <ac:picMkLst>
            <pc:docMk/>
            <pc:sldMk cId="3467629776" sldId="260"/>
            <ac:picMk id="3" creationId="{CE887E49-1A92-06A5-48B8-04722F905893}"/>
          </ac:picMkLst>
        </pc:picChg>
      </pc:sldChg>
      <pc:sldChg chg="addSp modSp mod">
        <pc:chgData name="Alex Bergendorf" userId="3d0a5302f76632a1" providerId="LiveId" clId="{80782201-08EF-4E21-98A5-CABA700D37AE}" dt="2024-04-24T15:31:35.540" v="474" actId="1076"/>
        <pc:sldMkLst>
          <pc:docMk/>
          <pc:sldMk cId="1148088725" sldId="261"/>
        </pc:sldMkLst>
        <pc:spChg chg="add mod">
          <ac:chgData name="Alex Bergendorf" userId="3d0a5302f76632a1" providerId="LiveId" clId="{80782201-08EF-4E21-98A5-CABA700D37AE}" dt="2024-04-24T15:24:58.824" v="179" actId="1076"/>
          <ac:spMkLst>
            <pc:docMk/>
            <pc:sldMk cId="1148088725" sldId="261"/>
            <ac:spMk id="5" creationId="{661F5682-9A3E-C858-7EE4-CE7CAA1A121E}"/>
          </ac:spMkLst>
        </pc:spChg>
        <pc:spChg chg="mod">
          <ac:chgData name="Alex Bergendorf" userId="3d0a5302f76632a1" providerId="LiveId" clId="{80782201-08EF-4E21-98A5-CABA700D37AE}" dt="2024-04-24T15:24:01.349" v="104" actId="1076"/>
          <ac:spMkLst>
            <pc:docMk/>
            <pc:sldMk cId="1148088725" sldId="261"/>
            <ac:spMk id="15" creationId="{15750110-1AF6-C398-F8F5-E4409AEC29EC}"/>
          </ac:spMkLst>
        </pc:spChg>
        <pc:spChg chg="mod">
          <ac:chgData name="Alex Bergendorf" userId="3d0a5302f76632a1" providerId="LiveId" clId="{80782201-08EF-4E21-98A5-CABA700D37AE}" dt="2024-04-24T15:31:35.540" v="474" actId="1076"/>
          <ac:spMkLst>
            <pc:docMk/>
            <pc:sldMk cId="1148088725" sldId="261"/>
            <ac:spMk id="16" creationId="{EECF6787-9D5A-E782-C01B-8D6E08E63BBB}"/>
          </ac:spMkLst>
        </pc:spChg>
        <pc:spChg chg="mod">
          <ac:chgData name="Alex Bergendorf" userId="3d0a5302f76632a1" providerId="LiveId" clId="{80782201-08EF-4E21-98A5-CABA700D37AE}" dt="2024-04-24T15:24:01.349" v="104" actId="1076"/>
          <ac:spMkLst>
            <pc:docMk/>
            <pc:sldMk cId="1148088725" sldId="261"/>
            <ac:spMk id="20" creationId="{9A353A91-380B-10F6-8040-8B5C11E4531C}"/>
          </ac:spMkLst>
        </pc:spChg>
        <pc:picChg chg="mod">
          <ac:chgData name="Alex Bergendorf" userId="3d0a5302f76632a1" providerId="LiveId" clId="{80782201-08EF-4E21-98A5-CABA700D37AE}" dt="2024-04-24T15:24:02.935" v="105" actId="1076"/>
          <ac:picMkLst>
            <pc:docMk/>
            <pc:sldMk cId="1148088725" sldId="261"/>
            <ac:picMk id="4" creationId="{553ABF41-88C1-60E7-58AD-2BAFBE2D1DC1}"/>
          </ac:picMkLst>
        </pc:picChg>
        <pc:picChg chg="mod">
          <ac:chgData name="Alex Bergendorf" userId="3d0a5302f76632a1" providerId="LiveId" clId="{80782201-08EF-4E21-98A5-CABA700D37AE}" dt="2024-04-24T15:24:01.349" v="104" actId="1076"/>
          <ac:picMkLst>
            <pc:docMk/>
            <pc:sldMk cId="1148088725" sldId="261"/>
            <ac:picMk id="9" creationId="{6B6406A7-15EE-DAF0-D6C5-26344928DB0C}"/>
          </ac:picMkLst>
        </pc:picChg>
        <pc:picChg chg="mod modCrop">
          <ac:chgData name="Alex Bergendorf" userId="3d0a5302f76632a1" providerId="LiveId" clId="{80782201-08EF-4E21-98A5-CABA700D37AE}" dt="2024-04-24T15:24:04.004" v="106" actId="1076"/>
          <ac:picMkLst>
            <pc:docMk/>
            <pc:sldMk cId="1148088725" sldId="261"/>
            <ac:picMk id="12" creationId="{C21DE6FF-D150-F4C6-F8A4-AFA3AB7AAB68}"/>
          </ac:picMkLst>
        </pc:picChg>
        <pc:picChg chg="mod">
          <ac:chgData name="Alex Bergendorf" userId="3d0a5302f76632a1" providerId="LiveId" clId="{80782201-08EF-4E21-98A5-CABA700D37AE}" dt="2024-04-24T15:24:01.349" v="104" actId="1076"/>
          <ac:picMkLst>
            <pc:docMk/>
            <pc:sldMk cId="1148088725" sldId="261"/>
            <ac:picMk id="19" creationId="{059D91E5-84AB-EB68-338A-BC120F893D42}"/>
          </ac:picMkLst>
        </pc:picChg>
      </pc:sldChg>
      <pc:sldChg chg="addSp modSp mod">
        <pc:chgData name="Alex Bergendorf" userId="3d0a5302f76632a1" providerId="LiveId" clId="{80782201-08EF-4E21-98A5-CABA700D37AE}" dt="2024-04-24T15:32:57.629" v="569" actId="20577"/>
        <pc:sldMkLst>
          <pc:docMk/>
          <pc:sldMk cId="1943096478" sldId="262"/>
        </pc:sldMkLst>
        <pc:spChg chg="mod">
          <ac:chgData name="Alex Bergendorf" userId="3d0a5302f76632a1" providerId="LiveId" clId="{80782201-08EF-4E21-98A5-CABA700D37AE}" dt="2024-04-24T15:32:57.629" v="569" actId="20577"/>
          <ac:spMkLst>
            <pc:docMk/>
            <pc:sldMk cId="1943096478" sldId="262"/>
            <ac:spMk id="2" creationId="{653C7120-385E-F56C-1A91-A7838D5B463E}"/>
          </ac:spMkLst>
        </pc:spChg>
        <pc:spChg chg="add mod">
          <ac:chgData name="Alex Bergendorf" userId="3d0a5302f76632a1" providerId="LiveId" clId="{80782201-08EF-4E21-98A5-CABA700D37AE}" dt="2024-04-24T15:26:34.995" v="284" actId="20577"/>
          <ac:spMkLst>
            <pc:docMk/>
            <pc:sldMk cId="1943096478" sldId="262"/>
            <ac:spMk id="3" creationId="{E283A321-63FD-B3E7-D847-5300B818026E}"/>
          </ac:spMkLst>
        </pc:spChg>
        <pc:spChg chg="mod">
          <ac:chgData name="Alex Bergendorf" userId="3d0a5302f76632a1" providerId="LiveId" clId="{80782201-08EF-4E21-98A5-CABA700D37AE}" dt="2024-04-24T15:32:01.806" v="550" actId="20577"/>
          <ac:spMkLst>
            <pc:docMk/>
            <pc:sldMk cId="1943096478" sldId="262"/>
            <ac:spMk id="9" creationId="{3D8E33C2-8328-6C12-2C7B-1080AEA1E2E5}"/>
          </ac:spMkLst>
        </pc:spChg>
        <pc:graphicFrameChg chg="mod">
          <ac:chgData name="Alex Bergendorf" userId="3d0a5302f76632a1" providerId="LiveId" clId="{80782201-08EF-4E21-98A5-CABA700D37AE}" dt="2024-04-24T15:25:09.486" v="180" actId="1076"/>
          <ac:graphicFrameMkLst>
            <pc:docMk/>
            <pc:sldMk cId="1943096478" sldId="262"/>
            <ac:graphicFrameMk id="8" creationId="{29958486-902C-D2EA-1A5B-A3824C8A73EC}"/>
          </ac:graphicFrameMkLst>
        </pc:graphicFrameChg>
      </pc:sldChg>
      <pc:sldChg chg="addSp modSp mod">
        <pc:chgData name="Alex Bergendorf" userId="3d0a5302f76632a1" providerId="LiveId" clId="{80782201-08EF-4E21-98A5-CABA700D37AE}" dt="2024-04-24T15:26:17.023" v="240" actId="1076"/>
        <pc:sldMkLst>
          <pc:docMk/>
          <pc:sldMk cId="2651123395" sldId="263"/>
        </pc:sldMkLst>
        <pc:spChg chg="mod">
          <ac:chgData name="Alex Bergendorf" userId="3d0a5302f76632a1" providerId="LiveId" clId="{80782201-08EF-4E21-98A5-CABA700D37AE}" dt="2024-04-24T15:25:37.644" v="184" actId="20577"/>
          <ac:spMkLst>
            <pc:docMk/>
            <pc:sldMk cId="2651123395" sldId="263"/>
            <ac:spMk id="2" creationId="{B6468A24-BDA5-5540-48A3-C9E4F453C94E}"/>
          </ac:spMkLst>
        </pc:spChg>
        <pc:spChg chg="add mod">
          <ac:chgData name="Alex Bergendorf" userId="3d0a5302f76632a1" providerId="LiveId" clId="{80782201-08EF-4E21-98A5-CABA700D37AE}" dt="2024-04-24T15:26:17.023" v="240" actId="1076"/>
          <ac:spMkLst>
            <pc:docMk/>
            <pc:sldMk cId="2651123395" sldId="263"/>
            <ac:spMk id="3" creationId="{B28D0370-D3B5-6AF8-56C1-F6C57681A0A9}"/>
          </ac:spMkLst>
        </pc:spChg>
        <pc:spChg chg="mod">
          <ac:chgData name="Alex Bergendorf" userId="3d0a5302f76632a1" providerId="LiveId" clId="{80782201-08EF-4E21-98A5-CABA700D37AE}" dt="2024-04-24T15:25:40.781" v="185" actId="1076"/>
          <ac:spMkLst>
            <pc:docMk/>
            <pc:sldMk cId="2651123395" sldId="263"/>
            <ac:spMk id="10" creationId="{BED47D9E-A5CB-00A0-14A7-B059791C5B13}"/>
          </ac:spMkLst>
        </pc:spChg>
        <pc:graphicFrameChg chg="mod">
          <ac:chgData name="Alex Bergendorf" userId="3d0a5302f76632a1" providerId="LiveId" clId="{80782201-08EF-4E21-98A5-CABA700D37AE}" dt="2024-04-24T15:25:50.844" v="187" actId="1076"/>
          <ac:graphicFrameMkLst>
            <pc:docMk/>
            <pc:sldMk cId="2651123395" sldId="263"/>
            <ac:graphicFrameMk id="5" creationId="{6C0004DC-FE49-3649-AC9F-117ACB1821AC}"/>
          </ac:graphicFrameMkLst>
        </pc:graphicFrameChg>
        <pc:picChg chg="mod">
          <ac:chgData name="Alex Bergendorf" userId="3d0a5302f76632a1" providerId="LiveId" clId="{80782201-08EF-4E21-98A5-CABA700D37AE}" dt="2024-04-24T15:25:42.844" v="186" actId="1076"/>
          <ac:picMkLst>
            <pc:docMk/>
            <pc:sldMk cId="2651123395" sldId="263"/>
            <ac:picMk id="9" creationId="{70D3D20F-7E50-FF06-87E0-F095D4F5A305}"/>
          </ac:picMkLst>
        </pc:picChg>
      </pc:sldChg>
      <pc:sldChg chg="modSp mod">
        <pc:chgData name="Alex Bergendorf" userId="3d0a5302f76632a1" providerId="LiveId" clId="{80782201-08EF-4E21-98A5-CABA700D37AE}" dt="2024-04-24T15:32:26.379" v="560" actId="20577"/>
        <pc:sldMkLst>
          <pc:docMk/>
          <pc:sldMk cId="702433545" sldId="264"/>
        </pc:sldMkLst>
        <pc:spChg chg="mod">
          <ac:chgData name="Alex Bergendorf" userId="3d0a5302f76632a1" providerId="LiveId" clId="{80782201-08EF-4E21-98A5-CABA700D37AE}" dt="2024-04-24T15:32:26.379" v="560" actId="20577"/>
          <ac:spMkLst>
            <pc:docMk/>
            <pc:sldMk cId="702433545" sldId="264"/>
            <ac:spMk id="3" creationId="{3FA13AB9-02F1-9193-E8DD-6CF4BAC2C8C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93554-F5B3-4D4E-B68D-45A66A5E5F70}" type="datetimeFigureOut">
              <a:rPr lang="en-US" smtClean="0"/>
              <a:t>4/24/2024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405A4-C765-4A34-9577-B96EB86CD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658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405A4-C765-4A34-9577-B96EB86CD8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2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405A4-C765-4A34-9577-B96EB86CD8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33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Midpoint root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0405A4-C765-4A34-9577-B96EB86CD8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1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F5F7C-200E-378E-4D8D-2EAA5FAC84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A85AAB-08BC-2BE0-0C23-1B4759458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94564-4BC7-2BAF-286A-3685C8F8A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1D26B-4CA8-EC4B-1280-3C248C475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34F739-7A1A-1512-0803-D327238D1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71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55BE3-0A5D-F85D-C0C2-71FAD3937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CB34F3-0D85-0E82-07CB-79B5C379A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30B83-10BB-045E-5902-6A8C1F0E8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E10C0-C779-744D-C203-C6FD35DCE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318C6-8FDB-85B6-2849-467F4712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85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AD7970-E280-CB67-26BD-670AC28E7E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D711F5-A0EC-F792-09C6-8F212FA39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A284B-2418-1F17-E9C6-1C1109412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3B99E3-3EB1-A382-67B5-38ECE1642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066AB-DB72-FA3D-9067-FFEE586B6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621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DCDC6-E18C-8AB8-889E-9CE25D62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A6E86-FA29-18C2-8FE8-BC48D250B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680E4-1D4A-4850-EEBD-15AA20DA1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273152-FEC1-D297-27A1-287B64565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349F0-1DFF-FA36-BA0D-57FCD4C37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90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8004B-CB51-6E80-7EE3-C2DE37E2F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D3490-4CF4-A5EB-CB1A-295592DAB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09C92-0500-4DE5-DC26-5F6E7CA82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E7066-EA41-24A2-D6B6-91ED517B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7448E-C661-6B8B-6E25-A0337CC65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390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F2796-E20C-F01B-675F-D7EDB8C8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4337D-8606-DAE3-4823-087AECF555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26DF9-DC65-1BB7-0A74-59683045F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732448-C48D-650C-97E8-866478F9C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FC630F-17CB-F9ED-E319-C4D7AFFC6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817B6-D77E-580A-D047-C1745DED4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72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8E690-D308-1FCE-936A-949FEA798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2BFF3-81CD-9C58-03C2-BB861CCA1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35265D-BA30-5D9C-07F2-F3EEC4F7B7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209802-FF47-8057-8893-3AA9D676E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12D2AF-B538-5993-DEE5-D87080DA7E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99BA02-71CE-4318-7C7D-2573EBE1C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5C8441-4219-D03E-5960-87D1C2E06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BEA751-9037-EA10-7FC4-805CFBEAF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58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1BED4-2E13-E053-A98A-C8D61334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4D820C-CED9-6897-5A07-B3BB1E8E3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F319D-DC54-416B-0E4D-3CDFD9D73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D1F123-AB93-6CC0-6436-E0D2BE49B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15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A5C9E2-9C9C-A681-7F1F-AFEC25224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9447A1-414C-ACE0-1A5D-4D87BAC5C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EF21EF-EC6F-B927-FD5A-FA1DBF609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26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9D3E-58AD-69E4-C446-11D109BFB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C7A16-FDEE-B510-2B26-A017958DC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68D20-9B3D-7457-D834-D262F3726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B72B5-574A-2143-D5C8-F1AD40BF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E8671-79F8-4740-0F1E-4AC0DBEBD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5314DA-D02B-8ED5-5332-A1422A3F9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74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B44988-D158-A95F-F58C-59F9A80C0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6CA9B6-1572-752A-6DC2-291BF6836A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29ED3-13BB-4006-FC57-ABFEA786B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3B397-7306-5D4C-23D6-8C4B49303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CDDFFF-37D7-E397-5203-F7C00DA69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60142-EAB2-B14C-6236-8EB9B89F4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4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27C5CB-F053-1A89-22A0-BF5E28878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719D50-A147-674F-9E18-531DDC639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F5168-2F0B-E59F-AE70-38F9A4945F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2ACA75-7312-466F-9814-5DFD28B24B74}" type="datetimeFigureOut">
              <a:rPr lang="en-US" smtClean="0"/>
              <a:t>4/24/2024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1CD78-149C-4381-FDD5-124E28AB5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6C9D5-1EC0-4A27-573E-AFE5A9F3F0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B1BD5AA-1BF7-4618-A16C-FB9FD47645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66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2129B-945A-9BD6-D546-F5C169D0CE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1755" y="1846083"/>
            <a:ext cx="9919722" cy="2387600"/>
          </a:xfrm>
        </p:spPr>
        <p:txBody>
          <a:bodyPr>
            <a:noAutofit/>
          </a:bodyPr>
          <a:lstStyle/>
          <a:p>
            <a:r>
              <a:rPr lang="en-US" sz="5600" dirty="0"/>
              <a:t>Homology-based classification of accessory proteins in coronavirus genomes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39615B-1282-E164-C0E9-B12677698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33683"/>
            <a:ext cx="9144000" cy="1655762"/>
          </a:xfrm>
        </p:spPr>
        <p:txBody>
          <a:bodyPr/>
          <a:lstStyle/>
          <a:p>
            <a:r>
              <a:rPr lang="en-US" dirty="0"/>
              <a:t>Author: Alex Bergendorf</a:t>
            </a:r>
          </a:p>
        </p:txBody>
      </p:sp>
    </p:spTree>
    <p:extLst>
      <p:ext uri="{BB962C8B-B14F-4D97-AF65-F5344CB8AC3E}">
        <p14:creationId xmlns:p14="http://schemas.microsoft.com/office/powerpoint/2010/main" val="3906420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C3638-3425-6A2B-DE2D-67F0EAB02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75E4-1C98-1FE1-9580-DBE61CEBB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Alva, V., Nam, S.-Z.,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Söding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J., &amp;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Lupas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A. N. (2016). The MPI bioinformatics Toolkit as an integrative platform for advanced protein sequence and structure analysis.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Nucleic Acids Research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44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(W1), W410-415. https://doi.org/10.1093/nar/gkw348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Cui, J., Li, F., &amp; Shi, Z.-L. (2019). Origin and evolution of pathogenic coronaviruses.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Nature Reviews Microbiology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17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(3), 181–192. https://doi.org/10.1038/s41579-018-0118-9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Emms, D. M., &amp; Kelly, S. (2015).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OrthoFinder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Solving fundamental biases in whole genome comparisons dramatically improves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orthogroup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inference accuracy.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Genome Biology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16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(1), 157. https://doi.org/10.1186/s13059-015-0721-2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Forni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D.,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Cagliani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R.,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Clerici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M., &amp; Sironi, M. (2017). Molecular Evolution of Human Coronavirus Genomes.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Trends in Microbiology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25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(1), 35–48. https://doi.org/10.1016/j.tim.2016.09.001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Forni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D.,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Cagliani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R.,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Molteni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C., Arrigoni, F.,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Mozzi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A.,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Clerici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M., De Gioia, L., &amp; Sironi, M. (2022). Homology-based classification of accessory proteins in coronavirus genomes uncovers extremely dynamic evolution of gene content.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Molecular Ecology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31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(13), 3672–3692. https://doi.org/10.1111/mec.16531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Katoh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K., &amp;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Standley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D. M. (2013). MAFFT Multiple Sequence Alignment Software Version 7: Improvements in Performance and Usability.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Molecular Biology and Evolution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30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(4), 772–780. https://doi.org/10.1093/molbev/mst010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Pavesi, A. (2021). Prediction of two novel overlapping ORFs in the genome of SARS-CoV-2.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Virology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562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149–157. https://doi.org/10.1016/j.virol.2021.07.011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Price, M. N., Dehal, P. S., &amp; Arkin, A. P. (2010).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FastTree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2 – Approximately Maximum-Likelihood Trees for Large Alignments. </a:t>
            </a:r>
            <a:r>
              <a:rPr lang="en-US" sz="1800" i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PLoS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ONE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5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(3), e9490. https://doi.org/10.1371/journal.pone.0009490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Remmert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M.,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Biegert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A., Hauser, A., &amp;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Söding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J. (2011). </a:t>
            </a:r>
            <a:r>
              <a:rPr lang="en-US" sz="18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HHblits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Lightning-fast iterative protein sequence searching by HMM-HMM alignment.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Nature Methods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9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(2), 173–175. https://doi.org/10.1038/nmeth.1818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Zhou, P., Yang, X.-L., Wang, X.-G., Hu, B., Zhang, L., Zhang, W., Si, H.-R., Zhu, Y., Li, B., Huang, C.-L., Chen, H.-D., Chen, J., Luo, Y., Guo, H., Jiang, R.-D., Liu, M.-Q., Chen, Y., Shen, X.-R., Wang, X., … Shi, Z.-L. (2020). A pneumonia outbreak associated with a new coronavirus of probable bat origin.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Nature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579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(7798), 270–273. https://doi.org/10.1038/s41586-020-2012-7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29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FB067-0AEE-4B97-1B3A-2D8AB5599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Coronaviruses (CoVs) are a large family of respiratory viruses that infect a wide range of animal hosts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EF246-1B45-119D-13A6-AF896B351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2011680"/>
            <a:ext cx="6985235" cy="3960089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CoVs</a:t>
            </a:r>
            <a:r>
              <a:rPr lang="en-US" dirty="0"/>
              <a:t> have high genetic diversity due to genome plasticity and recombination</a:t>
            </a:r>
          </a:p>
          <a:p>
            <a:pPr lvl="1"/>
            <a:r>
              <a:rPr lang="en-US" dirty="0"/>
              <a:t>Long and complex as compared to other viruses</a:t>
            </a:r>
          </a:p>
          <a:p>
            <a:r>
              <a:rPr lang="en-US" dirty="0"/>
              <a:t>2/3 of genome is consistent across genera</a:t>
            </a:r>
          </a:p>
          <a:p>
            <a:pPr lvl="1"/>
            <a:r>
              <a:rPr lang="en-US" dirty="0"/>
              <a:t>ORF1a, ORF1b</a:t>
            </a:r>
          </a:p>
          <a:p>
            <a:pPr lvl="1"/>
            <a:r>
              <a:rPr lang="en-US" dirty="0"/>
              <a:t>spike, envelope, membrane, nucleocapsid protein</a:t>
            </a:r>
          </a:p>
          <a:p>
            <a:r>
              <a:rPr lang="en-US" dirty="0"/>
              <a:t>1/3 of genome encodes a variety </a:t>
            </a:r>
            <a:r>
              <a:rPr lang="en-US" b="1" dirty="0"/>
              <a:t>accessory proteins </a:t>
            </a:r>
            <a:r>
              <a:rPr lang="en-US" dirty="0"/>
              <a:t>which differ among closely related viruses</a:t>
            </a:r>
          </a:p>
          <a:p>
            <a:pPr lvl="1"/>
            <a:r>
              <a:rPr lang="en-US" dirty="0"/>
              <a:t>Why is this important?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660DA6-3E8E-9FAC-10F4-1C378C68E6CD}"/>
              </a:ext>
            </a:extLst>
          </p:cNvPr>
          <p:cNvSpPr txBox="1"/>
          <p:nvPr/>
        </p:nvSpPr>
        <p:spPr>
          <a:xfrm>
            <a:off x="7977684" y="5149614"/>
            <a:ext cx="3406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Figure: </a:t>
            </a:r>
            <a:r>
              <a:rPr lang="en-US" dirty="0"/>
              <a:t>Sars-</a:t>
            </a:r>
            <a:r>
              <a:rPr lang="en-US" dirty="0" err="1"/>
              <a:t>CoV</a:t>
            </a:r>
            <a:r>
              <a:rPr lang="en-US" dirty="0"/>
              <a:t> 2 genome structure</a:t>
            </a:r>
            <a:endParaRPr lang="en-US" b="1" dirty="0"/>
          </a:p>
        </p:txBody>
      </p:sp>
      <p:pic>
        <p:nvPicPr>
          <p:cNvPr id="7" name="Picture 6" descr="A diagram of a virus&#10;&#10;Description automatically generated">
            <a:extLst>
              <a:ext uri="{FF2B5EF4-FFF2-40B4-BE49-F238E27FC236}">
                <a16:creationId xmlns:a16="http://schemas.microsoft.com/office/drawing/2014/main" id="{BB12964F-0602-D220-579B-26B42D1A3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816" y="2011680"/>
            <a:ext cx="4233984" cy="30378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974458-01E5-9534-B8CD-A515799AC4A1}"/>
              </a:ext>
            </a:extLst>
          </p:cNvPr>
          <p:cNvSpPr txBox="1"/>
          <p:nvPr/>
        </p:nvSpPr>
        <p:spPr>
          <a:xfrm>
            <a:off x="676656" y="6320375"/>
            <a:ext cx="11687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Figure Citation: </a:t>
            </a:r>
            <a:r>
              <a:rPr lang="en-US" sz="12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Alanagreh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 L, </a:t>
            </a:r>
            <a:r>
              <a:rPr lang="en-US" sz="12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Alzoughool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 F, </a:t>
            </a:r>
            <a:r>
              <a:rPr lang="en-US" sz="1200" b="0" i="0" dirty="0" err="1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Atoum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 M. The Human Coronavirus Disease COVID-19: Its Origin, Characteristics, and Insights into Potential Drugs and Its Mechanisms. </a:t>
            </a:r>
            <a:r>
              <a:rPr lang="en-US" sz="1200" b="0" i="1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Pathogens</a:t>
            </a:r>
            <a:r>
              <a:rPr lang="en-US" sz="1200" b="0" i="0" dirty="0">
                <a:solidFill>
                  <a:srgbClr val="222222"/>
                </a:solidFill>
                <a:effectLst/>
                <a:highlight>
                  <a:srgbClr val="FFFFFF"/>
                </a:highlight>
                <a:latin typeface="+mj-lt"/>
              </a:rPr>
              <a:t>. 2020; 9(5):331. https://doi.org/10.3390/pathogens9050331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0395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FB067-0AEE-4B97-1B3A-2D8AB5599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956" y="25674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Understanding accessory proteins in coronaviruses is important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EF246-1B45-119D-13A6-AF896B351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7" y="2011680"/>
            <a:ext cx="6174843" cy="376618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Role of accessory proteins</a:t>
            </a:r>
          </a:p>
          <a:p>
            <a:pPr lvl="1"/>
            <a:r>
              <a:rPr lang="en-US" dirty="0"/>
              <a:t>Highly dynamic evolution thought to contribute to host adaptation</a:t>
            </a:r>
          </a:p>
          <a:p>
            <a:pPr lvl="1"/>
            <a:r>
              <a:rPr lang="en-US" dirty="0"/>
              <a:t>Play a role in the suppression of immune responses</a:t>
            </a:r>
          </a:p>
          <a:p>
            <a:r>
              <a:rPr lang="en-US" dirty="0"/>
              <a:t>CoVs have proven to be a threat to humans</a:t>
            </a:r>
          </a:p>
          <a:p>
            <a:r>
              <a:rPr lang="en-US" dirty="0"/>
              <a:t>There is a lack of a systematic analysis of the </a:t>
            </a:r>
            <a:r>
              <a:rPr lang="en-US" dirty="0" err="1"/>
              <a:t>accesory</a:t>
            </a:r>
            <a:r>
              <a:rPr lang="en-US" dirty="0"/>
              <a:t> proteins in CoVs</a:t>
            </a:r>
          </a:p>
        </p:txBody>
      </p:sp>
      <p:pic>
        <p:nvPicPr>
          <p:cNvPr id="6" name="Picture 5" descr="A graph showing the number of coronavirus deaths&#10;&#10;Description automatically generated">
            <a:extLst>
              <a:ext uri="{FF2B5EF4-FFF2-40B4-BE49-F238E27FC236}">
                <a16:creationId xmlns:a16="http://schemas.microsoft.com/office/drawing/2014/main" id="{36C2D98B-424E-4568-FA4C-109804D7E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544" y="1515472"/>
            <a:ext cx="4429141" cy="38270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C4F73F-3394-DF4A-CDC2-4CBA67872AE5}"/>
              </a:ext>
            </a:extLst>
          </p:cNvPr>
          <p:cNvSpPr txBox="1"/>
          <p:nvPr/>
        </p:nvSpPr>
        <p:spPr>
          <a:xfrm>
            <a:off x="7986989" y="5365405"/>
            <a:ext cx="3406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Figure: </a:t>
            </a:r>
            <a:r>
              <a:rPr lang="en-US" dirty="0"/>
              <a:t>Sars-CoV-2 deaths in the U.S. between 2020-2022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E0FE8E-D3C4-BD09-D0C4-A5A888659AF1}"/>
              </a:ext>
            </a:extLst>
          </p:cNvPr>
          <p:cNvSpPr txBox="1"/>
          <p:nvPr/>
        </p:nvSpPr>
        <p:spPr>
          <a:xfrm>
            <a:off x="377969" y="6312172"/>
            <a:ext cx="115267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+mj-lt"/>
              </a:rPr>
              <a:t>Figure Citation: Jones, B. (2022, March 3). </a:t>
            </a:r>
            <a:r>
              <a:rPr lang="en-US" sz="1200" i="1" dirty="0">
                <a:effectLst/>
                <a:latin typeface="+mj-lt"/>
              </a:rPr>
              <a:t>The changing political geography of covid-19 over the last two years</a:t>
            </a:r>
            <a:r>
              <a:rPr lang="en-US" sz="1200" dirty="0">
                <a:effectLst/>
                <a:latin typeface="+mj-lt"/>
              </a:rPr>
              <a:t>. Pew Research Center. https://www.pewresearch.org/politics/2022/03/03/the-changing-political-geography-of-covid-19-over-the-last-two-years/ </a:t>
            </a:r>
          </a:p>
        </p:txBody>
      </p:sp>
    </p:spTree>
    <p:extLst>
      <p:ext uri="{BB962C8B-B14F-4D97-AF65-F5344CB8AC3E}">
        <p14:creationId xmlns:p14="http://schemas.microsoft.com/office/powerpoint/2010/main" val="324257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7FB02B3-AFB7-1F05-96C1-67CC24F98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000" y="77814"/>
            <a:ext cx="7399661" cy="67023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3B9401-364D-C111-350A-29821FF74AAF}"/>
                  </a:ext>
                </a:extLst>
              </p:cNvPr>
              <p:cNvSpPr txBox="1"/>
              <p:nvPr/>
            </p:nvSpPr>
            <p:spPr>
              <a:xfrm>
                <a:off x="238349" y="182127"/>
                <a:ext cx="4732345" cy="7848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/>
                  <a:t>Goal: Reproduce the following study which attempted to classify the accessory proteins of coronavirus genomes</a:t>
                </a:r>
              </a:p>
              <a:p>
                <a:pPr algn="ctr"/>
                <a:endParaRPr lang="en-US" sz="2800" b="1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800" b="1" dirty="0"/>
                  <a:t>: A repertoire of accessory proteins will be successfully identified and characterized</a:t>
                </a:r>
              </a:p>
              <a:p>
                <a:pPr algn="ctr"/>
                <a:endParaRPr lang="en-US" sz="2800" b="1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2800" b="1" dirty="0"/>
                  <a:t>: A repertoire of accessory proteins will not be successfully identified and characterized</a:t>
                </a:r>
              </a:p>
              <a:p>
                <a:pPr algn="ctr"/>
                <a:endParaRPr lang="en-US" sz="2800" b="1" dirty="0"/>
              </a:p>
              <a:p>
                <a:pPr algn="ctr"/>
                <a:endParaRPr lang="en-US" sz="2800" b="1" dirty="0"/>
              </a:p>
              <a:p>
                <a:pPr algn="ctr"/>
                <a:endParaRPr lang="en-US" sz="2800" b="1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3B9401-364D-C111-350A-29821FF74A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49" y="182127"/>
                <a:ext cx="4732345" cy="7848302"/>
              </a:xfrm>
              <a:prstGeom prst="rect">
                <a:avLst/>
              </a:prstGeom>
              <a:blipFill>
                <a:blip r:embed="rId3"/>
                <a:stretch>
                  <a:fillRect l="-644" t="-855" r="-2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5795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computer&#10;&#10;Description automatically generated">
            <a:extLst>
              <a:ext uri="{FF2B5EF4-FFF2-40B4-BE49-F238E27FC236}">
                <a16:creationId xmlns:a16="http://schemas.microsoft.com/office/drawing/2014/main" id="{CE887E49-1A92-06A5-48B8-04722F905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170" y="960120"/>
            <a:ext cx="4737034" cy="479450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C469858F-675A-557E-0F13-6DF03AE16847}"/>
              </a:ext>
            </a:extLst>
          </p:cNvPr>
          <p:cNvSpPr/>
          <p:nvPr/>
        </p:nvSpPr>
        <p:spPr>
          <a:xfrm>
            <a:off x="8297541" y="1104697"/>
            <a:ext cx="732387" cy="29035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70A849F-2A34-E06D-DEBE-BA6C6CCC6A9C}"/>
              </a:ext>
            </a:extLst>
          </p:cNvPr>
          <p:cNvCxnSpPr>
            <a:cxnSpLocks/>
          </p:cNvCxnSpPr>
          <p:nvPr/>
        </p:nvCxnSpPr>
        <p:spPr>
          <a:xfrm>
            <a:off x="9691195" y="2998524"/>
            <a:ext cx="645714" cy="46478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8EA67E-FB3C-D05D-AD0E-3C05C2A292DE}"/>
              </a:ext>
            </a:extLst>
          </p:cNvPr>
          <p:cNvCxnSpPr>
            <a:cxnSpLocks/>
          </p:cNvCxnSpPr>
          <p:nvPr/>
        </p:nvCxnSpPr>
        <p:spPr>
          <a:xfrm flipV="1">
            <a:off x="9669888" y="2964216"/>
            <a:ext cx="688328" cy="4990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359880F-7C46-6E13-8EF7-361D71D6949F}"/>
              </a:ext>
            </a:extLst>
          </p:cNvPr>
          <p:cNvSpPr txBox="1"/>
          <p:nvPr/>
        </p:nvSpPr>
        <p:spPr>
          <a:xfrm>
            <a:off x="346691" y="260019"/>
            <a:ext cx="4619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+mj-lt"/>
              </a:rPr>
              <a:t>Project workflow</a:t>
            </a:r>
            <a:endParaRPr lang="en-US" sz="36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86623F-6603-1E84-F524-92858E06B58A}"/>
              </a:ext>
            </a:extLst>
          </p:cNvPr>
          <p:cNvSpPr txBox="1"/>
          <p:nvPr/>
        </p:nvSpPr>
        <p:spPr>
          <a:xfrm>
            <a:off x="442031" y="1425771"/>
            <a:ext cx="647013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Betacoronavirsus</a:t>
            </a:r>
            <a:r>
              <a:rPr lang="en-US" sz="2800" dirty="0"/>
              <a:t> already selected by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Highest number of accessory proteins per genome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Skip </a:t>
            </a:r>
            <a:r>
              <a:rPr lang="en-US" sz="2800" dirty="0" err="1"/>
              <a:t>ORFfinder</a:t>
            </a:r>
            <a:r>
              <a:rPr lang="en-US" sz="2800" dirty="0"/>
              <a:t> step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Searches for open reading frames in sequence inputs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Identifies potential protein coding regions to minimize annotation variability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Run </a:t>
            </a:r>
            <a:r>
              <a:rPr lang="en-US" sz="2800" dirty="0" err="1"/>
              <a:t>OrthoFinder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HHPred</a:t>
            </a:r>
            <a:r>
              <a:rPr lang="en-US" sz="2800" dirty="0"/>
              <a:t> + </a:t>
            </a:r>
            <a:r>
              <a:rPr lang="en-US" sz="2800" dirty="0" err="1"/>
              <a:t>HHBlits</a:t>
            </a: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Search for similar homologies +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Characterize </a:t>
            </a:r>
            <a:r>
              <a:rPr lang="en-US" sz="2800" dirty="0" err="1"/>
              <a:t>Orthogroups</a:t>
            </a:r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0863AF-B430-DCF7-BC8C-5B93B63BCEDC}"/>
              </a:ext>
            </a:extLst>
          </p:cNvPr>
          <p:cNvSpPr txBox="1"/>
          <p:nvPr/>
        </p:nvSpPr>
        <p:spPr>
          <a:xfrm>
            <a:off x="7812069" y="5788931"/>
            <a:ext cx="3406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Figure: </a:t>
            </a:r>
            <a:r>
              <a:rPr lang="en-US" dirty="0"/>
              <a:t>Project Workflow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7629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13FFB-7D39-388B-7E55-26DAEAD8B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835" y="7477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OrthoFinder</a:t>
            </a:r>
            <a:r>
              <a:rPr lang="en-US" sz="3600" dirty="0"/>
              <a:t>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760FF8-CA85-52D0-C658-478D057799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31420" y="2364642"/>
            <a:ext cx="6578029" cy="2128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53ABF41-88C1-60E7-58AD-2BAFBE2D1D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752" y="3877281"/>
            <a:ext cx="1519713" cy="19914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E7492D8D-AA32-3FAF-01F3-65EB5A90BC5B}"/>
              </a:ext>
            </a:extLst>
          </p:cNvPr>
          <p:cNvSpPr/>
          <p:nvPr/>
        </p:nvSpPr>
        <p:spPr>
          <a:xfrm>
            <a:off x="11439209" y="139985"/>
            <a:ext cx="695911" cy="2059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number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6B6406A7-15EE-DAF0-D6C5-26344928DB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094" y="270853"/>
            <a:ext cx="1706981" cy="7797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1DE6FF-D150-F4C6-F8A4-AFA3AB7AAB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"/>
          <a:stretch/>
        </p:blipFill>
        <p:spPr bwMode="auto">
          <a:xfrm>
            <a:off x="3072994" y="1013954"/>
            <a:ext cx="4982773" cy="506635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750110-1AF6-C398-F8F5-E4409AEC29EC}"/>
              </a:ext>
            </a:extLst>
          </p:cNvPr>
          <p:cNvSpPr txBox="1"/>
          <p:nvPr/>
        </p:nvSpPr>
        <p:spPr>
          <a:xfrm>
            <a:off x="8195743" y="1037802"/>
            <a:ext cx="159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Outgroups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CF6787-9D5A-E782-C01B-8D6E08E63BBB}"/>
              </a:ext>
            </a:extLst>
          </p:cNvPr>
          <p:cNvSpPr txBox="1"/>
          <p:nvPr/>
        </p:nvSpPr>
        <p:spPr>
          <a:xfrm>
            <a:off x="207207" y="1654304"/>
            <a:ext cx="29659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63 OGs vs. 106 OGs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Same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Embecovirus</a:t>
            </a:r>
            <a:r>
              <a:rPr lang="en-US" dirty="0"/>
              <a:t> and </a:t>
            </a:r>
            <a:r>
              <a:rPr lang="en-US" dirty="0" err="1"/>
              <a:t>Merbecovirus</a:t>
            </a:r>
            <a:r>
              <a:rPr lang="en-US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Sarbecovirus</a:t>
            </a:r>
            <a:r>
              <a:rPr lang="en-US" dirty="0"/>
              <a:t>, </a:t>
            </a:r>
            <a:r>
              <a:rPr lang="en-US" dirty="0" err="1"/>
              <a:t>Hibecovirus</a:t>
            </a:r>
            <a:r>
              <a:rPr lang="en-US" dirty="0"/>
              <a:t>, and </a:t>
            </a:r>
            <a:r>
              <a:rPr lang="en-US" dirty="0" err="1"/>
              <a:t>Nobecovirus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Outgroups clearly separated from the </a:t>
            </a:r>
            <a:r>
              <a:rPr lang="en-US" dirty="0" err="1"/>
              <a:t>betacoronaviruses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Similar grouping of unclassified proteins grouped with </a:t>
            </a:r>
            <a:r>
              <a:rPr lang="en-US" dirty="0" err="1"/>
              <a:t>merbecoviruses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4336821-6EC8-B191-915D-8EEAB2980379}"/>
              </a:ext>
            </a:extLst>
          </p:cNvPr>
          <p:cNvSpPr/>
          <p:nvPr/>
        </p:nvSpPr>
        <p:spPr>
          <a:xfrm>
            <a:off x="11545413" y="2099193"/>
            <a:ext cx="542823" cy="36968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9D91E5-84AB-EB68-338A-BC120F893D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41" y="1380112"/>
            <a:ext cx="1665114" cy="22099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A353A91-380B-10F6-8040-8B5C11E4531C}"/>
              </a:ext>
            </a:extLst>
          </p:cNvPr>
          <p:cNvSpPr txBox="1"/>
          <p:nvPr/>
        </p:nvSpPr>
        <p:spPr>
          <a:xfrm>
            <a:off x="8256598" y="3547130"/>
            <a:ext cx="1598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Unclassified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1F5682-9A3E-C858-7EE4-CE7CAA1A121E}"/>
              </a:ext>
            </a:extLst>
          </p:cNvPr>
          <p:cNvSpPr txBox="1"/>
          <p:nvPr/>
        </p:nvSpPr>
        <p:spPr>
          <a:xfrm>
            <a:off x="5086865" y="6141549"/>
            <a:ext cx="5618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Figure: Reference tree (left) and project tree (right)</a:t>
            </a:r>
          </a:p>
        </p:txBody>
      </p:sp>
    </p:spTree>
    <p:extLst>
      <p:ext uri="{BB962C8B-B14F-4D97-AF65-F5344CB8AC3E}">
        <p14:creationId xmlns:p14="http://schemas.microsoft.com/office/powerpoint/2010/main" val="1148088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C7120-385E-F56C-1A91-A7838D5B4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440" y="128002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Homology Detection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9958486-902C-D2EA-1A5B-A3824C8A73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13685"/>
              </p:ext>
            </p:extLst>
          </p:nvPr>
        </p:nvGraphicFramePr>
        <p:xfrm>
          <a:off x="6537961" y="790783"/>
          <a:ext cx="4869500" cy="53431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4971">
                  <a:extLst>
                    <a:ext uri="{9D8B030D-6E8A-4147-A177-3AD203B41FA5}">
                      <a16:colId xmlns:a16="http://schemas.microsoft.com/office/drawing/2014/main" val="530069539"/>
                    </a:ext>
                  </a:extLst>
                </a:gridCol>
                <a:gridCol w="3214529">
                  <a:extLst>
                    <a:ext uri="{9D8B030D-6E8A-4147-A177-3AD203B41FA5}">
                      <a16:colId xmlns:a16="http://schemas.microsoft.com/office/drawing/2014/main" val="409661044"/>
                    </a:ext>
                  </a:extLst>
                </a:gridCol>
              </a:tblGrid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Orthogroup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Description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84457983"/>
                  </a:ext>
                </a:extLst>
              </a:tr>
              <a:tr h="2051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OG0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FFFF00"/>
                          </a:highlight>
                        </a:rPr>
                        <a:t>Spike Glycoprotein</a:t>
                      </a:r>
                      <a:endParaRPr lang="en-US" sz="1300" kern="100" dirty="0"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3155661843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FFFF00"/>
                          </a:highlight>
                        </a:rPr>
                        <a:t>Membrane Protein</a:t>
                      </a:r>
                      <a:endParaRPr lang="en-US" sz="1300" kern="100" dirty="0"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1872092211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OG2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FFFF00"/>
                          </a:highlight>
                        </a:rPr>
                        <a:t>Nucleocapsid Protein</a:t>
                      </a:r>
                      <a:endParaRPr lang="en-US" sz="1300" kern="100" dirty="0"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813341398"/>
                  </a:ext>
                </a:extLst>
              </a:tr>
              <a:tr h="4073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OG3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FFFF00"/>
                          </a:highlight>
                        </a:rPr>
                        <a:t>Envelope small membrane protein</a:t>
                      </a:r>
                      <a:endParaRPr lang="en-US" sz="1300" kern="100" dirty="0"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61004218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OG4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FFFF00"/>
                          </a:highlight>
                        </a:rPr>
                        <a:t>ORF1a</a:t>
                      </a:r>
                      <a:endParaRPr lang="en-US" sz="1300" kern="100" dirty="0">
                        <a:effectLst/>
                        <a:highlight>
                          <a:srgbClr val="FFFF00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315959229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OG5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ORF3a membrane protein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1260880989"/>
                  </a:ext>
                </a:extLst>
              </a:tr>
              <a:tr h="4073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OG6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ORF6 protein immune system, auxiliary protein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3021175215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OG7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00FFFF"/>
                          </a:highlight>
                        </a:rPr>
                        <a:t>ORF7a: accessory protein</a:t>
                      </a:r>
                      <a:endParaRPr lang="en-US" sz="1300" kern="100" dirty="0">
                        <a:effectLst/>
                        <a:highlight>
                          <a:srgbClr val="00FFFF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804521239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OG8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Replicase polyprotein 1a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410000657"/>
                  </a:ext>
                </a:extLst>
              </a:tr>
              <a:tr h="2051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OG9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Non-structural protein 3b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3776770394"/>
                  </a:ext>
                </a:extLst>
              </a:tr>
              <a:tr h="20012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OG10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ORF8 non-structural protein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735482747"/>
                  </a:ext>
                </a:extLst>
              </a:tr>
              <a:tr h="3868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OG11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Non-structural protein 7b (potassium transporting)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679897459"/>
                  </a:ext>
                </a:extLst>
              </a:tr>
              <a:tr h="2051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OG12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  <a:highlight>
                            <a:srgbClr val="00FFFF"/>
                          </a:highlight>
                        </a:rPr>
                        <a:t>Hemagglutinin-esterase</a:t>
                      </a:r>
                      <a:endParaRPr lang="en-US" sz="1300" kern="100" dirty="0">
                        <a:effectLst/>
                        <a:highlight>
                          <a:srgbClr val="00FFFF"/>
                        </a:highlight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1058722935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OG13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ORF3a non-structural protein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1558078939"/>
                  </a:ext>
                </a:extLst>
              </a:tr>
              <a:tr h="4073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OG14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ORF4b Non-structural protein (NSc3)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09671756"/>
                  </a:ext>
                </a:extLst>
              </a:tr>
              <a:tr h="20518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OG15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ORF5 Non-structural protein 3d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4139569231"/>
                  </a:ext>
                </a:extLst>
              </a:tr>
              <a:tr h="40736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OG16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Replicase polyprotein, non-structural protein 2a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3047896863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OG17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ORF8b protein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523469470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OG18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Large protein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2712264446"/>
                  </a:ext>
                </a:extLst>
              </a:tr>
              <a:tr h="201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>
                          <a:effectLst/>
                        </a:rPr>
                        <a:t>OG19</a:t>
                      </a:r>
                      <a:endParaRPr lang="en-US" sz="13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kern="100" dirty="0">
                          <a:effectLst/>
                        </a:rPr>
                        <a:t>Non-structural protein 4</a:t>
                      </a:r>
                      <a:endParaRPr lang="en-US" sz="13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678" marR="61678" marT="0" marB="0"/>
                </a:tc>
                <a:extLst>
                  <a:ext uri="{0D108BD9-81ED-4DB2-BD59-A6C34878D82A}">
                    <a16:rowId xmlns:a16="http://schemas.microsoft.com/office/drawing/2014/main" val="424063715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D8E33C2-8328-6C12-2C7B-1080AEA1E2E5}"/>
              </a:ext>
            </a:extLst>
          </p:cNvPr>
          <p:cNvSpPr txBox="1"/>
          <p:nvPr/>
        </p:nvSpPr>
        <p:spPr>
          <a:xfrm>
            <a:off x="689079" y="1584520"/>
            <a:ext cx="50930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MAFFT ran on </a:t>
            </a:r>
            <a:r>
              <a:rPr lang="en-US" sz="2400" dirty="0" err="1"/>
              <a:t>orthogroups</a:t>
            </a:r>
            <a:r>
              <a:rPr lang="en-US" sz="2400" dirty="0"/>
              <a:t> 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Input each result individually into HHPred and HHBlits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Look at significant result to describe the potential functions of proteins in each Orthogroup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Key proteins identified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Accesory</a:t>
            </a:r>
            <a:r>
              <a:rPr lang="en-US" sz="2400" dirty="0"/>
              <a:t> proteins identified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83A321-63FD-B3E7-D847-5300B818026E}"/>
              </a:ext>
            </a:extLst>
          </p:cNvPr>
          <p:cNvSpPr txBox="1"/>
          <p:nvPr/>
        </p:nvSpPr>
        <p:spPr>
          <a:xfrm>
            <a:off x="6674687" y="6133954"/>
            <a:ext cx="473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Table: </a:t>
            </a:r>
            <a:r>
              <a:rPr lang="en-US" b="1" dirty="0" err="1"/>
              <a:t>HHPred+HHBlits</a:t>
            </a:r>
            <a:r>
              <a:rPr lang="en-US" b="1" dirty="0"/>
              <a:t> characterization</a:t>
            </a:r>
          </a:p>
        </p:txBody>
      </p:sp>
    </p:spTree>
    <p:extLst>
      <p:ext uri="{BB962C8B-B14F-4D97-AF65-F5344CB8AC3E}">
        <p14:creationId xmlns:p14="http://schemas.microsoft.com/office/powerpoint/2010/main" val="1943096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68A24-BDA5-5540-48A3-C9E4F453C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114" y="35240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Similar </a:t>
            </a:r>
            <a:r>
              <a:rPr lang="en-US" sz="3600" dirty="0" err="1"/>
              <a:t>orthogroups</a:t>
            </a:r>
            <a:r>
              <a:rPr lang="en-US" sz="3600" dirty="0"/>
              <a:t> identified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C0004DC-FE49-3649-AC9F-117ACB1821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990050"/>
              </p:ext>
            </p:extLst>
          </p:nvPr>
        </p:nvGraphicFramePr>
        <p:xfrm>
          <a:off x="984036" y="5419711"/>
          <a:ext cx="4354958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1745">
                  <a:extLst>
                    <a:ext uri="{9D8B030D-6E8A-4147-A177-3AD203B41FA5}">
                      <a16:colId xmlns:a16="http://schemas.microsoft.com/office/drawing/2014/main" val="857256829"/>
                    </a:ext>
                  </a:extLst>
                </a:gridCol>
                <a:gridCol w="3293213">
                  <a:extLst>
                    <a:ext uri="{9D8B030D-6E8A-4147-A177-3AD203B41FA5}">
                      <a16:colId xmlns:a16="http://schemas.microsoft.com/office/drawing/2014/main" val="1854611499"/>
                    </a:ext>
                  </a:extLst>
                </a:gridCol>
              </a:tblGrid>
              <a:tr h="270912">
                <a:tc>
                  <a:txBody>
                    <a:bodyPr/>
                    <a:lstStyle/>
                    <a:p>
                      <a:r>
                        <a:rPr lang="en-US" dirty="0"/>
                        <a:t>OG7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ORF7a: accessory protein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658500"/>
                  </a:ext>
                </a:extLst>
              </a:tr>
              <a:tr h="316810">
                <a:tc>
                  <a:txBody>
                    <a:bodyPr/>
                    <a:lstStyle/>
                    <a:p>
                      <a:r>
                        <a:rPr lang="en-US" dirty="0"/>
                        <a:t>OG12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00" dirty="0">
                          <a:effectLst/>
                        </a:rPr>
                        <a:t>Hemagglutinin-esterase</a:t>
                      </a:r>
                      <a:endParaRPr lang="en-US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633280"/>
                  </a:ext>
                </a:extLst>
              </a:tr>
            </a:tbl>
          </a:graphicData>
        </a:graphic>
      </p:graphicFrame>
      <p:pic>
        <p:nvPicPr>
          <p:cNvPr id="7" name="Picture 6" descr="A close up of a virus&#10;&#10;Description automatically generated">
            <a:extLst>
              <a:ext uri="{FF2B5EF4-FFF2-40B4-BE49-F238E27FC236}">
                <a16:creationId xmlns:a16="http://schemas.microsoft.com/office/drawing/2014/main" id="{FDF5B406-46C0-8F38-A95A-0CB5382AC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838" y="1679608"/>
            <a:ext cx="5320671" cy="2046413"/>
          </a:xfrm>
          <a:prstGeom prst="rect">
            <a:avLst/>
          </a:prstGeom>
        </p:spPr>
      </p:pic>
      <p:pic>
        <p:nvPicPr>
          <p:cNvPr id="9" name="Picture 8" descr="A white surface with a black border&#10;&#10;Description automatically generated with medium confidence">
            <a:extLst>
              <a:ext uri="{FF2B5EF4-FFF2-40B4-BE49-F238E27FC236}">
                <a16:creationId xmlns:a16="http://schemas.microsoft.com/office/drawing/2014/main" id="{70D3D20F-7E50-FF06-87E0-F095D4F5A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838" y="3713302"/>
            <a:ext cx="5274346" cy="5709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D47D9E-A5CB-00A0-14A7-B059791C5B13}"/>
              </a:ext>
            </a:extLst>
          </p:cNvPr>
          <p:cNvSpPr txBox="1"/>
          <p:nvPr/>
        </p:nvSpPr>
        <p:spPr>
          <a:xfrm>
            <a:off x="489114" y="1922985"/>
            <a:ext cx="550934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Orthogroup 7 represented betaOG01 identified by the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Orthogroup 12 represented betaOG13 identified by the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12121"/>
                </a:solidFill>
                <a:highlight>
                  <a:srgbClr val="FFFFFF"/>
                </a:highlight>
              </a:rPr>
              <a:t>Study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 confirmed that most 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embecoviruses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 express haemagglutinin‐</a:t>
            </a:r>
            <a:r>
              <a:rPr lang="en-US" b="0" i="0" dirty="0" err="1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esterases</a:t>
            </a:r>
            <a:r>
              <a:rPr lang="en-US" b="0" i="0" dirty="0">
                <a:solidFill>
                  <a:srgbClr val="212121"/>
                </a:solidFill>
                <a:effectLst/>
                <a:highlight>
                  <a:srgbClr val="FFFFFF"/>
                </a:highlight>
              </a:rPr>
              <a:t> that are probably of viral origin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212121"/>
              </a:solidFill>
              <a:highlight>
                <a:srgbClr val="FFFFFF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Homology analysis showing similar results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8D0370-D3B5-6AF8-56C1-F6C57681A0A9}"/>
              </a:ext>
            </a:extLst>
          </p:cNvPr>
          <p:cNvSpPr txBox="1"/>
          <p:nvPr/>
        </p:nvSpPr>
        <p:spPr>
          <a:xfrm>
            <a:off x="6970112" y="4345912"/>
            <a:ext cx="4732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Figure: Key </a:t>
            </a:r>
            <a:r>
              <a:rPr lang="en-US" b="1" dirty="0" err="1"/>
              <a:t>orthogroups</a:t>
            </a:r>
            <a:r>
              <a:rPr lang="en-US" b="1" dirty="0"/>
              <a:t> identified by reference</a:t>
            </a:r>
          </a:p>
        </p:txBody>
      </p:sp>
    </p:spTree>
    <p:extLst>
      <p:ext uri="{BB962C8B-B14F-4D97-AF65-F5344CB8AC3E}">
        <p14:creationId xmlns:p14="http://schemas.microsoft.com/office/powerpoint/2010/main" val="2651123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58752-7344-D56B-AC32-278F633F7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54" y="256784"/>
            <a:ext cx="10515600" cy="1325563"/>
          </a:xfrm>
        </p:spPr>
        <p:txBody>
          <a:bodyPr/>
          <a:lstStyle/>
          <a:p>
            <a:r>
              <a:rPr lang="en-US" dirty="0"/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13AB9-02F1-9193-E8DD-6CF4BAC2C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190" y="1690688"/>
            <a:ext cx="10515600" cy="4351338"/>
          </a:xfrm>
        </p:spPr>
        <p:txBody>
          <a:bodyPr/>
          <a:lstStyle/>
          <a:p>
            <a:r>
              <a:rPr lang="en-US" dirty="0"/>
              <a:t>Summary</a:t>
            </a:r>
          </a:p>
          <a:p>
            <a:pPr lvl="1"/>
            <a:r>
              <a:rPr lang="en-US" dirty="0"/>
              <a:t>Inferred </a:t>
            </a:r>
            <a:r>
              <a:rPr lang="en-US" dirty="0" err="1"/>
              <a:t>orthology</a:t>
            </a:r>
            <a:r>
              <a:rPr lang="en-US" dirty="0"/>
              <a:t> of </a:t>
            </a:r>
            <a:r>
              <a:rPr lang="en-US" dirty="0" err="1"/>
              <a:t>betacoronaviruses</a:t>
            </a:r>
            <a:r>
              <a:rPr lang="en-US" dirty="0"/>
              <a:t> utilizing </a:t>
            </a:r>
            <a:r>
              <a:rPr lang="en-US" dirty="0" err="1"/>
              <a:t>OrthoFinder</a:t>
            </a:r>
            <a:endParaRPr lang="en-US" dirty="0"/>
          </a:p>
          <a:p>
            <a:pPr lvl="1"/>
            <a:r>
              <a:rPr lang="en-US" dirty="0"/>
              <a:t>Inferred function of accessory proteins of </a:t>
            </a:r>
            <a:r>
              <a:rPr lang="en-US" dirty="0" err="1"/>
              <a:t>betacoronaviruses</a:t>
            </a:r>
            <a:endParaRPr lang="en-US" dirty="0"/>
          </a:p>
          <a:p>
            <a:r>
              <a:rPr lang="en-US" dirty="0"/>
              <a:t>Limitations</a:t>
            </a:r>
          </a:p>
          <a:p>
            <a:pPr lvl="1"/>
            <a:r>
              <a:rPr lang="en-US" dirty="0"/>
              <a:t>Did not include </a:t>
            </a:r>
            <a:r>
              <a:rPr lang="en-US" dirty="0" err="1"/>
              <a:t>ORFFinder</a:t>
            </a:r>
            <a:r>
              <a:rPr lang="en-US" dirty="0"/>
              <a:t>, potential annotation bias in </a:t>
            </a:r>
            <a:r>
              <a:rPr lang="en-US" dirty="0" err="1"/>
              <a:t>orthogroups</a:t>
            </a:r>
            <a:endParaRPr lang="en-US" dirty="0"/>
          </a:p>
          <a:p>
            <a:r>
              <a:rPr lang="en-US" dirty="0"/>
              <a:t>Application</a:t>
            </a:r>
          </a:p>
          <a:p>
            <a:pPr lvl="1"/>
            <a:r>
              <a:rPr lang="en-US" dirty="0"/>
              <a:t>Repertoire of accessory proteins classified</a:t>
            </a:r>
          </a:p>
          <a:p>
            <a:pPr lvl="1"/>
            <a:r>
              <a:rPr lang="en-US" dirty="0"/>
              <a:t>Evolutionary Insights -&gt; Treatment Insights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33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</TotalTime>
  <Words>1203</Words>
  <Application>Microsoft Office PowerPoint</Application>
  <PresentationFormat>Widescreen</PresentationFormat>
  <Paragraphs>133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Cambria Math</vt:lpstr>
      <vt:lpstr>Times New Roman</vt:lpstr>
      <vt:lpstr>Office Theme</vt:lpstr>
      <vt:lpstr>Homology-based classification of accessory proteins in coronavirus genomes</vt:lpstr>
      <vt:lpstr>Coronaviruses (CoVs) are a large family of respiratory viruses that infect a wide range of animal hosts</vt:lpstr>
      <vt:lpstr>Understanding accessory proteins in coronaviruses is important</vt:lpstr>
      <vt:lpstr>PowerPoint Presentation</vt:lpstr>
      <vt:lpstr>PowerPoint Presentation</vt:lpstr>
      <vt:lpstr>OrthoFinder results</vt:lpstr>
      <vt:lpstr>Homology Detection</vt:lpstr>
      <vt:lpstr>Similar orthogroups identified</vt:lpstr>
      <vt:lpstr>Concluding remarks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BCHM 521: Homology-based calsssification of accessory proteins in coronavirus genomes</dc:title>
  <dc:creator>Alex Bergendorf</dc:creator>
  <cp:lastModifiedBy>Alex Bergendorf</cp:lastModifiedBy>
  <cp:revision>2</cp:revision>
  <dcterms:created xsi:type="dcterms:W3CDTF">2024-04-19T16:50:22Z</dcterms:created>
  <dcterms:modified xsi:type="dcterms:W3CDTF">2024-04-24T15:33:51Z</dcterms:modified>
</cp:coreProperties>
</file>