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0" r:id="rId4"/>
  </p:sldMasterIdLst>
  <p:notesMasterIdLst>
    <p:notesMasterId r:id="rId14"/>
  </p:notesMasterIdLst>
  <p:handoutMasterIdLst>
    <p:handoutMasterId r:id="rId15"/>
  </p:handoutMasterIdLst>
  <p:sldIdLst>
    <p:sldId id="312" r:id="rId5"/>
    <p:sldId id="319" r:id="rId6"/>
    <p:sldId id="282" r:id="rId7"/>
    <p:sldId id="304" r:id="rId8"/>
    <p:sldId id="281" r:id="rId9"/>
    <p:sldId id="321" r:id="rId10"/>
    <p:sldId id="307" r:id="rId11"/>
    <p:sldId id="322" r:id="rId12"/>
    <p:sldId id="320" r:id="rId13"/>
  </p:sldIdLst>
  <p:sldSz cx="12192000" cy="6858000"/>
  <p:notesSz cx="13716000" cy="2438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2616" userDrawn="1">
          <p15:clr>
            <a:srgbClr val="A4A3A4"/>
          </p15:clr>
        </p15:guide>
        <p15:guide id="4" orient="horz" pos="3264" userDrawn="1">
          <p15:clr>
            <a:srgbClr val="A4A3A4"/>
          </p15:clr>
        </p15:guide>
        <p15:guide id="5" pos="6912" userDrawn="1">
          <p15:clr>
            <a:srgbClr val="A4A3A4"/>
          </p15:clr>
        </p15:guide>
        <p15:guide id="6" orient="horz" userDrawn="1">
          <p15:clr>
            <a:srgbClr val="A4A3A4"/>
          </p15:clr>
        </p15:guide>
        <p15:guide id="7" orient="horz" pos="4008" userDrawn="1">
          <p15:clr>
            <a:srgbClr val="A4A3A4"/>
          </p15:clr>
        </p15:guide>
        <p15:guide id="9" orient="horz" pos="2352" userDrawn="1">
          <p15:clr>
            <a:srgbClr val="A4A3A4"/>
          </p15:clr>
        </p15:guide>
        <p15:guide id="12" pos="6696" userDrawn="1">
          <p15:clr>
            <a:srgbClr val="A4A3A4"/>
          </p15:clr>
        </p15:guide>
        <p15:guide id="15" pos="2136" userDrawn="1">
          <p15:clr>
            <a:srgbClr val="A4A3A4"/>
          </p15:clr>
        </p15:guide>
        <p15:guide id="16" pos="2760" userDrawn="1">
          <p15:clr>
            <a:srgbClr val="A4A3A4"/>
          </p15:clr>
        </p15:guide>
        <p15:guide id="17" pos="3288" userDrawn="1">
          <p15:clr>
            <a:srgbClr val="A4A3A4"/>
          </p15:clr>
        </p15:guide>
        <p15:guide id="18" pos="4032" userDrawn="1">
          <p15:clr>
            <a:srgbClr val="A4A3A4"/>
          </p15:clr>
        </p15:guide>
        <p15:guide id="19" pos="4392" userDrawn="1">
          <p15:clr>
            <a:srgbClr val="A4A3A4"/>
          </p15:clr>
        </p15:guide>
        <p15:guide id="20" pos="4944" userDrawn="1">
          <p15:clr>
            <a:srgbClr val="A4A3A4"/>
          </p15:clr>
        </p15:guide>
        <p15:guide id="21" pos="5544" userDrawn="1">
          <p15:clr>
            <a:srgbClr val="A4A3A4"/>
          </p15:clr>
        </p15:guide>
        <p15:guide id="22" pos="6072" userDrawn="1">
          <p15:clr>
            <a:srgbClr val="A4A3A4"/>
          </p15:clr>
        </p15:guide>
        <p15:guide id="23" orient="horz" pos="2448" userDrawn="1">
          <p15:clr>
            <a:srgbClr val="A4A3A4"/>
          </p15:clr>
        </p15:guide>
        <p15:guide id="25" pos="5256" userDrawn="1">
          <p15:clr>
            <a:srgbClr val="A4A3A4"/>
          </p15:clr>
        </p15:guide>
        <p15:guide id="26" pos="726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DF8C8C"/>
    <a:srgbClr val="202C8F"/>
    <a:srgbClr val="FDFBF6"/>
    <a:srgbClr val="AAC4E9"/>
    <a:srgbClr val="F5CDCE"/>
    <a:srgbClr val="D4D593"/>
    <a:srgbClr val="E6F0FE"/>
    <a:srgbClr val="CDBE8A"/>
    <a:srgbClr val="FFEF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75364BC-5185-4AF9-91BC-6AB1C48366E2}" v="27" dt="2024-04-23T04:21:07.710"/>
  </p1510:revLst>
</p1510:revInfo>
</file>

<file path=ppt/tableStyles.xml><?xml version="1.0" encoding="utf-8"?>
<a:tblStyleLst xmlns:a="http://schemas.openxmlformats.org/drawingml/2006/main" def="{3B4B98B0-60AC-42C2-AFA5-B58CD77FA1E5}"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07" autoAdjust="0"/>
    <p:restoredTop sz="95388" autoAdjust="0"/>
  </p:normalViewPr>
  <p:slideViewPr>
    <p:cSldViewPr snapToGrid="0" snapToObjects="1">
      <p:cViewPr>
        <p:scale>
          <a:sx n="87" d="100"/>
          <a:sy n="87" d="100"/>
        </p:scale>
        <p:origin x="57" y="435"/>
      </p:cViewPr>
      <p:guideLst>
        <p:guide orient="horz" pos="2616"/>
        <p:guide orient="horz" pos="3264"/>
        <p:guide pos="6912"/>
        <p:guide orient="horz"/>
        <p:guide orient="horz" pos="4008"/>
        <p:guide orient="horz" pos="2352"/>
        <p:guide pos="6696"/>
        <p:guide pos="2136"/>
        <p:guide pos="2760"/>
        <p:guide pos="3288"/>
        <p:guide pos="4032"/>
        <p:guide pos="4392"/>
        <p:guide pos="4944"/>
        <p:guide pos="5544"/>
        <p:guide pos="6072"/>
        <p:guide orient="horz" pos="2448"/>
        <p:guide pos="5256"/>
        <p:guide pos="726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25" d="100"/>
          <a:sy n="25" d="100"/>
        </p:scale>
        <p:origin x="3480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microsoft.com/office/2018/10/relationships/authors" Target="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22426ABF-A8C0-D94B-8DA4-89B3D95177F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5943600" cy="12223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73E1C36-C21F-0B70-27E7-5B59DAE2756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7769225" y="0"/>
            <a:ext cx="5943600" cy="12223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970FB6-164E-0840-A35B-09E9F3D45F76}" type="datetimeyyyy">
              <a:rPr lang="en-US" smtClean="0"/>
              <a:t>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942066-244B-8673-5E9A-26E4265AD0B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23161625"/>
            <a:ext cx="5943600" cy="12223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530EE97-1F54-6631-A4BB-FD938296488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7769225" y="23161625"/>
            <a:ext cx="5943600" cy="12223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0BD0AB-C59E-4A46-83D3-F07787446BA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3783596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0866786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457200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1pPr>
    <a:lvl2pPr marL="228600" algn="l" defTabSz="457200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2pPr>
    <a:lvl3pPr marL="457200" algn="l" defTabSz="457200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3pPr>
    <a:lvl4pPr marL="685800" algn="l" defTabSz="457200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4pPr>
    <a:lvl5pPr marL="914400" algn="l" defTabSz="457200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5pPr>
    <a:lvl6pPr marL="1143000" algn="l" defTabSz="457200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6pPr>
    <a:lvl7pPr marL="1371600" algn="l" defTabSz="457200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7pPr>
    <a:lvl8pPr marL="1600200" algn="l" defTabSz="457200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8pPr>
    <a:lvl9pPr marL="1828800" algn="l" defTabSz="457200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457200" y="3048000"/>
            <a:ext cx="14630400" cy="82296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1371600" y="11734800"/>
            <a:ext cx="10972800" cy="96012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76548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457200" y="3048000"/>
            <a:ext cx="14630400" cy="82296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1371600" y="11734800"/>
            <a:ext cx="10972800" cy="96012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01387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457200" y="3048000"/>
            <a:ext cx="14630400" cy="82296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1371600" y="11734800"/>
            <a:ext cx="10972800" cy="96012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93977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457200" y="3048000"/>
            <a:ext cx="14630400" cy="82296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1371600" y="11734800"/>
            <a:ext cx="10972800" cy="96012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77361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457200" y="3048000"/>
            <a:ext cx="14630400" cy="82296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1371600" y="11734800"/>
            <a:ext cx="10972800" cy="96012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86530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457200" y="3048000"/>
            <a:ext cx="14630400" cy="82296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1371600" y="11734800"/>
            <a:ext cx="10972800" cy="96012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09591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457200" y="3048000"/>
            <a:ext cx="14630400" cy="82296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1371600" y="11734800"/>
            <a:ext cx="10972800" cy="96012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49312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457200" y="3048000"/>
            <a:ext cx="14630400" cy="82296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1371600" y="11734800"/>
            <a:ext cx="10972800" cy="96012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88438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Image 0">
            <a:extLst>
              <a:ext uri="{FF2B5EF4-FFF2-40B4-BE49-F238E27FC236}">
                <a16:creationId xmlns:a16="http://schemas.microsoft.com/office/drawing/2014/main" id="{BA5D5A72-CB6F-F8DE-E2C9-90459C8C3D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5295900" cy="6877050"/>
          </a:xfrm>
          <a:custGeom>
            <a:avLst/>
            <a:gdLst>
              <a:gd name="connsiteX0" fmla="*/ 0 w 5295900"/>
              <a:gd name="connsiteY0" fmla="*/ 0 h 6877050"/>
              <a:gd name="connsiteX1" fmla="*/ 5295900 w 5295900"/>
              <a:gd name="connsiteY1" fmla="*/ 0 h 6877050"/>
              <a:gd name="connsiteX2" fmla="*/ 5295900 w 5295900"/>
              <a:gd name="connsiteY2" fmla="*/ 6877050 h 6877050"/>
              <a:gd name="connsiteX3" fmla="*/ 0 w 5295900"/>
              <a:gd name="connsiteY3" fmla="*/ 6877050 h 6877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95900" h="6877050">
                <a:moveTo>
                  <a:pt x="0" y="0"/>
                </a:moveTo>
                <a:lnTo>
                  <a:pt x="5295900" y="0"/>
                </a:lnTo>
                <a:lnTo>
                  <a:pt x="5295900" y="6877050"/>
                </a:lnTo>
                <a:lnTo>
                  <a:pt x="0" y="6877050"/>
                </a:lnTo>
                <a:close/>
              </a:path>
            </a:pathLst>
          </a:custGeom>
          <a:solidFill>
            <a:schemeClr val="accent3"/>
          </a:solidFill>
          <a:ln w="4763" cap="flat">
            <a:noFill/>
            <a:prstDash val="solid"/>
            <a:miter/>
          </a:ln>
        </p:spPr>
        <p:txBody>
          <a:bodyPr rtlCol="0" anchor="ctr">
            <a:noAutofit/>
          </a:bodyPr>
          <a:lstStyle/>
          <a:p>
            <a:endParaRPr lang="en-US" dirty="0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E66FD7FF-2869-7902-36B2-2B229AB9AB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500188" y="1173106"/>
            <a:ext cx="9191625" cy="5704772"/>
          </a:xfrm>
          <a:custGeom>
            <a:avLst/>
            <a:gdLst>
              <a:gd name="connsiteX0" fmla="*/ 4595813 w 9191625"/>
              <a:gd name="connsiteY0" fmla="*/ 0 h 5704772"/>
              <a:gd name="connsiteX1" fmla="*/ 9191625 w 9191625"/>
              <a:gd name="connsiteY1" fmla="*/ 4592108 h 5704772"/>
              <a:gd name="connsiteX2" fmla="*/ 9191625 w 9191625"/>
              <a:gd name="connsiteY2" fmla="*/ 5704772 h 5704772"/>
              <a:gd name="connsiteX3" fmla="*/ 0 w 9191625"/>
              <a:gd name="connsiteY3" fmla="*/ 5704772 h 5704772"/>
              <a:gd name="connsiteX4" fmla="*/ 0 w 9191625"/>
              <a:gd name="connsiteY4" fmla="*/ 4592108 h 5704772"/>
              <a:gd name="connsiteX5" fmla="*/ 4595813 w 9191625"/>
              <a:gd name="connsiteY5" fmla="*/ 0 h 57047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91625" h="5704772">
                <a:moveTo>
                  <a:pt x="4595813" y="0"/>
                </a:moveTo>
                <a:cubicBezTo>
                  <a:pt x="7133987" y="0"/>
                  <a:pt x="9191625" y="2055957"/>
                  <a:pt x="9191625" y="4592108"/>
                </a:cubicBezTo>
                <a:lnTo>
                  <a:pt x="9191625" y="5704772"/>
                </a:lnTo>
                <a:lnTo>
                  <a:pt x="0" y="5704772"/>
                </a:lnTo>
                <a:lnTo>
                  <a:pt x="0" y="4592108"/>
                </a:lnTo>
                <a:cubicBezTo>
                  <a:pt x="0" y="2055957"/>
                  <a:pt x="2057614" y="0"/>
                  <a:pt x="4595813" y="0"/>
                </a:cubicBezTo>
                <a:close/>
              </a:path>
            </a:pathLst>
          </a:custGeom>
          <a:solidFill>
            <a:schemeClr val="accent6"/>
          </a:solidFill>
          <a:ln w="476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B1457C88-4472-81CF-02AF-4421E0A308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2694429" y="0"/>
            <a:ext cx="6803142" cy="5396474"/>
          </a:xfrm>
          <a:custGeom>
            <a:avLst/>
            <a:gdLst>
              <a:gd name="connsiteX0" fmla="*/ 0 w 6803142"/>
              <a:gd name="connsiteY0" fmla="*/ 0 h 5396474"/>
              <a:gd name="connsiteX1" fmla="*/ 6803142 w 6803142"/>
              <a:gd name="connsiteY1" fmla="*/ 0 h 5396474"/>
              <a:gd name="connsiteX2" fmla="*/ 6803142 w 6803142"/>
              <a:gd name="connsiteY2" fmla="*/ 1997094 h 5396474"/>
              <a:gd name="connsiteX3" fmla="*/ 3401576 w 6803142"/>
              <a:gd name="connsiteY3" fmla="*/ 5396474 h 5396474"/>
              <a:gd name="connsiteX4" fmla="*/ 0 w 6803142"/>
              <a:gd name="connsiteY4" fmla="*/ 1997094 h 5396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03142" h="5396474">
                <a:moveTo>
                  <a:pt x="0" y="0"/>
                </a:moveTo>
                <a:lnTo>
                  <a:pt x="6803142" y="0"/>
                </a:lnTo>
                <a:lnTo>
                  <a:pt x="6803142" y="1997094"/>
                </a:lnTo>
                <a:cubicBezTo>
                  <a:pt x="6803142" y="3874511"/>
                  <a:pt x="5280228" y="5396474"/>
                  <a:pt x="3401576" y="5396474"/>
                </a:cubicBezTo>
                <a:cubicBezTo>
                  <a:pt x="1522938" y="5396474"/>
                  <a:pt x="0" y="3874511"/>
                  <a:pt x="0" y="1997094"/>
                </a:cubicBezTo>
                <a:close/>
              </a:path>
            </a:pathLst>
          </a:custGeom>
          <a:solidFill>
            <a:schemeClr val="bg1">
              <a:alpha val="99000"/>
            </a:schemeClr>
          </a:solidFill>
          <a:ln w="4759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899790" y="810227"/>
            <a:ext cx="6392421" cy="3831221"/>
          </a:xfrm>
        </p:spPr>
        <p:txBody>
          <a:bodyPr tIns="0" bIns="0" anchor="ctr" anchorCtr="0">
            <a:noAutofit/>
          </a:bodyPr>
          <a:lstStyle>
            <a:lvl1pPr algn="ctr">
              <a:lnSpc>
                <a:spcPct val="100000"/>
              </a:lnSpc>
              <a:defRPr sz="3600"/>
            </a:lvl1pPr>
          </a:lstStyle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26317998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>
            <a:extLst>
              <a:ext uri="{FF2B5EF4-FFF2-40B4-BE49-F238E27FC236}">
                <a16:creationId xmlns:a16="http://schemas.microsoft.com/office/drawing/2014/main" id="{D014917C-8694-B4A4-A211-0F31F00E24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0"/>
            <a:ext cx="1550562" cy="2545382"/>
          </a:xfrm>
          <a:custGeom>
            <a:avLst/>
            <a:gdLst>
              <a:gd name="connsiteX0" fmla="*/ 683117 w 1550562"/>
              <a:gd name="connsiteY0" fmla="*/ 0 h 2545382"/>
              <a:gd name="connsiteX1" fmla="*/ 1550562 w 1550562"/>
              <a:gd name="connsiteY1" fmla="*/ 0 h 2545382"/>
              <a:gd name="connsiteX2" fmla="*/ 1550562 w 1550562"/>
              <a:gd name="connsiteY2" fmla="*/ 7240 h 2545382"/>
              <a:gd name="connsiteX3" fmla="*/ 221868 w 1550562"/>
              <a:gd name="connsiteY3" fmla="*/ 2418735 h 2545382"/>
              <a:gd name="connsiteX4" fmla="*/ 0 w 1550562"/>
              <a:gd name="connsiteY4" fmla="*/ 2545382 h 2545382"/>
              <a:gd name="connsiteX5" fmla="*/ 0 w 1550562"/>
              <a:gd name="connsiteY5" fmla="*/ 1500516 h 2545382"/>
              <a:gd name="connsiteX6" fmla="*/ 102557 w 1550562"/>
              <a:gd name="connsiteY6" fmla="*/ 1405503 h 2545382"/>
              <a:gd name="connsiteX7" fmla="*/ 673022 w 1550562"/>
              <a:gd name="connsiteY7" fmla="*/ 200390 h 2545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50562" h="2545382">
                <a:moveTo>
                  <a:pt x="683117" y="0"/>
                </a:moveTo>
                <a:lnTo>
                  <a:pt x="1550562" y="0"/>
                </a:lnTo>
                <a:lnTo>
                  <a:pt x="1550562" y="7240"/>
                </a:lnTo>
                <a:cubicBezTo>
                  <a:pt x="1550562" y="1022523"/>
                  <a:pt x="1020469" y="1913556"/>
                  <a:pt x="221868" y="2418735"/>
                </a:cubicBezTo>
                <a:lnTo>
                  <a:pt x="0" y="2545382"/>
                </a:lnTo>
                <a:lnTo>
                  <a:pt x="0" y="1500516"/>
                </a:lnTo>
                <a:lnTo>
                  <a:pt x="102557" y="1405503"/>
                </a:lnTo>
                <a:cubicBezTo>
                  <a:pt x="416582" y="1089274"/>
                  <a:pt x="625660" y="668089"/>
                  <a:pt x="673022" y="20039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A7DB6972-BB75-254A-BA88-C0C3E6E93B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-1"/>
            <a:ext cx="682740" cy="1500050"/>
          </a:xfrm>
          <a:custGeom>
            <a:avLst/>
            <a:gdLst>
              <a:gd name="connsiteX0" fmla="*/ 0 w 682740"/>
              <a:gd name="connsiteY0" fmla="*/ 0 h 1500050"/>
              <a:gd name="connsiteX1" fmla="*/ 682740 w 682740"/>
              <a:gd name="connsiteY1" fmla="*/ 0 h 1500050"/>
              <a:gd name="connsiteX2" fmla="*/ 672647 w 682740"/>
              <a:gd name="connsiteY2" fmla="*/ 200357 h 1500050"/>
              <a:gd name="connsiteX3" fmla="*/ 102290 w 682740"/>
              <a:gd name="connsiteY3" fmla="*/ 1405281 h 1500050"/>
              <a:gd name="connsiteX4" fmla="*/ 0 w 682740"/>
              <a:gd name="connsiteY4" fmla="*/ 1500050 h 150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2740" h="1500050">
                <a:moveTo>
                  <a:pt x="0" y="0"/>
                </a:moveTo>
                <a:lnTo>
                  <a:pt x="682740" y="0"/>
                </a:lnTo>
                <a:lnTo>
                  <a:pt x="672647" y="200357"/>
                </a:lnTo>
                <a:cubicBezTo>
                  <a:pt x="625294" y="667983"/>
                  <a:pt x="416256" y="1089101"/>
                  <a:pt x="102290" y="1405281"/>
                </a:cubicBezTo>
                <a:lnTo>
                  <a:pt x="0" y="150005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0" name="Image 2">
            <a:extLst>
              <a:ext uri="{FF2B5EF4-FFF2-40B4-BE49-F238E27FC236}">
                <a16:creationId xmlns:a16="http://schemas.microsoft.com/office/drawing/2014/main" id="{790E862E-398F-571C-EC2C-3D17164DE0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70445" y="314191"/>
            <a:ext cx="775021" cy="775021"/>
          </a:xfrm>
          <a:custGeom>
            <a:avLst/>
            <a:gdLst>
              <a:gd name="connsiteX0" fmla="*/ 387511 w 775021"/>
              <a:gd name="connsiteY0" fmla="*/ 775021 h 775021"/>
              <a:gd name="connsiteX1" fmla="*/ 775021 w 775021"/>
              <a:gd name="connsiteY1" fmla="*/ 387511 h 775021"/>
              <a:gd name="connsiteX2" fmla="*/ 387511 w 775021"/>
              <a:gd name="connsiteY2" fmla="*/ 0 h 775021"/>
              <a:gd name="connsiteX3" fmla="*/ 0 w 775021"/>
              <a:gd name="connsiteY3" fmla="*/ 387511 h 775021"/>
              <a:gd name="connsiteX4" fmla="*/ 387511 w 775021"/>
              <a:gd name="connsiteY4" fmla="*/ 775021 h 775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75021" h="775021">
                <a:moveTo>
                  <a:pt x="387511" y="775021"/>
                </a:moveTo>
                <a:cubicBezTo>
                  <a:pt x="601527" y="775021"/>
                  <a:pt x="775021" y="601527"/>
                  <a:pt x="775021" y="387511"/>
                </a:cubicBezTo>
                <a:cubicBezTo>
                  <a:pt x="775021" y="173494"/>
                  <a:pt x="601527" y="0"/>
                  <a:pt x="387511" y="0"/>
                </a:cubicBezTo>
                <a:cubicBezTo>
                  <a:pt x="173494" y="0"/>
                  <a:pt x="0" y="173494"/>
                  <a:pt x="0" y="387511"/>
                </a:cubicBezTo>
                <a:cubicBezTo>
                  <a:pt x="0" y="601527"/>
                  <a:pt x="173494" y="775021"/>
                  <a:pt x="387511" y="775021"/>
                </a:cubicBezTo>
                <a:close/>
              </a:path>
            </a:pathLst>
          </a:custGeom>
          <a:solidFill>
            <a:schemeClr val="accent6"/>
          </a:solidFill>
          <a:ln w="3801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C975BF2-D657-C309-269D-B8D0062631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50563" y="1089213"/>
            <a:ext cx="9879437" cy="980844"/>
          </a:xfrm>
        </p:spPr>
        <p:txBody>
          <a:bodyPr tIns="0" bIns="0"/>
          <a:lstStyle>
            <a:lvl1pPr algn="l">
              <a:lnSpc>
                <a:spcPct val="100000"/>
              </a:lnSpc>
              <a:defRPr sz="360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4" name="Text Placeholder 54">
            <a:extLst>
              <a:ext uri="{FF2B5EF4-FFF2-40B4-BE49-F238E27FC236}">
                <a16:creationId xmlns:a16="http://schemas.microsoft.com/office/drawing/2014/main" id="{A0AEB4DF-13C8-8171-2BDB-FD1AD542E78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50564" y="2331958"/>
            <a:ext cx="2975217" cy="3704266"/>
          </a:xfrm>
        </p:spPr>
        <p:txBody>
          <a:bodyPr lIns="91440" tIns="0" rIns="91440" bIns="0"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  <a:defRPr sz="1800"/>
            </a:lvl1pPr>
          </a:lstStyle>
          <a:p>
            <a:r>
              <a:rPr lang="en-US" dirty="0"/>
              <a:t>Click to add subtitle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2134EBA-AF32-9F8A-370F-0D3E842F0397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5087154" y="2331791"/>
            <a:ext cx="6345893" cy="3721817"/>
          </a:xfrm>
        </p:spPr>
        <p:txBody>
          <a:bodyPr lIns="91440" rIns="91440"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0" name="Slide Number Placeholder 2">
            <a:extLst>
              <a:ext uri="{FF2B5EF4-FFF2-40B4-BE49-F238E27FC236}">
                <a16:creationId xmlns:a16="http://schemas.microsoft.com/office/drawing/2014/main" id="{AE99A73D-155B-A133-9671-506F54A0559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358437" y="457199"/>
            <a:ext cx="1067589" cy="471489"/>
          </a:xfrm>
        </p:spPr>
        <p:txBody>
          <a:bodyPr/>
          <a:lstStyle>
            <a:lvl1pPr>
              <a:defRPr sz="1600">
                <a:latin typeface="+mj-lt"/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3958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mmary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Graphic 28">
            <a:extLst>
              <a:ext uri="{FF2B5EF4-FFF2-40B4-BE49-F238E27FC236}">
                <a16:creationId xmlns:a16="http://schemas.microsoft.com/office/drawing/2014/main" id="{D5595DD5-43B0-252F-8BC6-6B74340C5B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t="7193"/>
          <a:stretch/>
        </p:blipFill>
        <p:spPr>
          <a:xfrm>
            <a:off x="1" y="-1"/>
            <a:ext cx="443344" cy="6856025"/>
          </a:xfrm>
          <a:custGeom>
            <a:avLst/>
            <a:gdLst>
              <a:gd name="connsiteX0" fmla="*/ 0 w 1734410"/>
              <a:gd name="connsiteY0" fmla="*/ 0 h 4795637"/>
              <a:gd name="connsiteX1" fmla="*/ 1734410 w 1734410"/>
              <a:gd name="connsiteY1" fmla="*/ 0 h 4795637"/>
              <a:gd name="connsiteX2" fmla="*/ 1734410 w 1734410"/>
              <a:gd name="connsiteY2" fmla="*/ 4795637 h 4795637"/>
              <a:gd name="connsiteX3" fmla="*/ 0 w 1734410"/>
              <a:gd name="connsiteY3" fmla="*/ 4795637 h 4795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34410" h="4795637">
                <a:moveTo>
                  <a:pt x="0" y="0"/>
                </a:moveTo>
                <a:lnTo>
                  <a:pt x="1734410" y="0"/>
                </a:lnTo>
                <a:lnTo>
                  <a:pt x="1734410" y="4795637"/>
                </a:lnTo>
                <a:lnTo>
                  <a:pt x="0" y="4795637"/>
                </a:lnTo>
                <a:close/>
              </a:path>
            </a:pathLst>
          </a:cu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550564" y="1057274"/>
            <a:ext cx="9875463" cy="999746"/>
          </a:xfrm>
        </p:spPr>
        <p:txBody>
          <a:bodyPr tIns="0" bIns="0">
            <a:noAutofit/>
          </a:bodyPr>
          <a:lstStyle>
            <a:lvl1pPr algn="l">
              <a:lnSpc>
                <a:spcPct val="100000"/>
              </a:lnSpc>
              <a:defRPr sz="3600" b="1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49" name="Freeform 48">
            <a:extLst>
              <a:ext uri="{FF2B5EF4-FFF2-40B4-BE49-F238E27FC236}">
                <a16:creationId xmlns:a16="http://schemas.microsoft.com/office/drawing/2014/main" id="{BC3A3767-6C5E-8188-0A49-955BBACE37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H="1" flipV="1">
            <a:off x="-3" y="4420134"/>
            <a:ext cx="1293237" cy="2437866"/>
          </a:xfrm>
          <a:custGeom>
            <a:avLst/>
            <a:gdLst>
              <a:gd name="connsiteX0" fmla="*/ 1293237 w 1293237"/>
              <a:gd name="connsiteY0" fmla="*/ 2437866 h 2437866"/>
              <a:gd name="connsiteX1" fmla="*/ 1292465 w 1293237"/>
              <a:gd name="connsiteY1" fmla="*/ 2437373 h 2437866"/>
              <a:gd name="connsiteX2" fmla="*/ 0 w 1293237"/>
              <a:gd name="connsiteY2" fmla="*/ 0 h 2437866"/>
              <a:gd name="connsiteX3" fmla="*/ 1293237 w 1293237"/>
              <a:gd name="connsiteY3" fmla="*/ 0 h 2437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93237" h="2437866">
                <a:moveTo>
                  <a:pt x="1293237" y="2437866"/>
                </a:moveTo>
                <a:lnTo>
                  <a:pt x="1292465" y="2437373"/>
                </a:lnTo>
                <a:cubicBezTo>
                  <a:pt x="511725" y="1903845"/>
                  <a:pt x="0" y="1011184"/>
                  <a:pt x="0" y="0"/>
                </a:cubicBezTo>
                <a:lnTo>
                  <a:pt x="1293237" y="0"/>
                </a:lnTo>
                <a:close/>
              </a:path>
            </a:pathLst>
          </a:custGeom>
          <a:solidFill>
            <a:schemeClr val="accent1"/>
          </a:solidFill>
          <a:ln w="4763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dirty="0"/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E4BD7F71-D12B-4F27-1505-FF681CF55F73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1550564" y="2303028"/>
            <a:ext cx="5829147" cy="3961593"/>
          </a:xfrm>
        </p:spPr>
        <p:txBody>
          <a:bodyPr lIns="91440" tIns="0" rIns="91440" bIns="0">
            <a:normAutofit/>
          </a:bodyPr>
          <a:lstStyle>
            <a:lvl1pPr>
              <a:spcBef>
                <a:spcPts val="1000"/>
              </a:spcBef>
              <a:defRPr sz="1800"/>
            </a:lvl1pPr>
            <a:lvl2pPr>
              <a:spcBef>
                <a:spcPts val="1000"/>
              </a:spcBef>
              <a:defRPr sz="1800"/>
            </a:lvl2pPr>
            <a:lvl3pPr>
              <a:spcBef>
                <a:spcPts val="1000"/>
              </a:spcBef>
              <a:defRPr sz="1800"/>
            </a:lvl3pPr>
            <a:lvl4pPr>
              <a:spcBef>
                <a:spcPts val="1000"/>
              </a:spcBef>
              <a:defRPr sz="1800"/>
            </a:lvl4pPr>
            <a:lvl5pPr>
              <a:spcBef>
                <a:spcPts val="1000"/>
              </a:spcBef>
              <a:defRPr sz="1800"/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8" name="Content Placeholder 3">
            <a:extLst>
              <a:ext uri="{FF2B5EF4-FFF2-40B4-BE49-F238E27FC236}">
                <a16:creationId xmlns:a16="http://schemas.microsoft.com/office/drawing/2014/main" id="{FB87C65D-4EF3-18C8-18A8-477F87A37E51}"/>
              </a:ext>
            </a:extLst>
          </p:cNvPr>
          <p:cNvSpPr>
            <a:spLocks noGrp="1"/>
          </p:cNvSpPr>
          <p:nvPr>
            <p:ph sz="half" idx="15" hasCustomPrompt="1"/>
          </p:nvPr>
        </p:nvSpPr>
        <p:spPr>
          <a:xfrm>
            <a:off x="7940842" y="2303028"/>
            <a:ext cx="3485184" cy="3961593"/>
          </a:xfrm>
        </p:spPr>
        <p:txBody>
          <a:bodyPr lIns="91440" tIns="0" rIns="91440" bIns="0">
            <a:normAutofit/>
          </a:bodyPr>
          <a:lstStyle>
            <a:lvl1pPr>
              <a:spcBef>
                <a:spcPts val="1000"/>
              </a:spcBef>
              <a:defRPr sz="1800"/>
            </a:lvl1pPr>
            <a:lvl2pPr>
              <a:spcBef>
                <a:spcPts val="1000"/>
              </a:spcBef>
              <a:defRPr sz="1800"/>
            </a:lvl2pPr>
            <a:lvl3pPr>
              <a:spcBef>
                <a:spcPts val="1000"/>
              </a:spcBef>
              <a:defRPr sz="1800"/>
            </a:lvl3pPr>
            <a:lvl4pPr>
              <a:spcBef>
                <a:spcPts val="1000"/>
              </a:spcBef>
              <a:defRPr sz="1800"/>
            </a:lvl4pPr>
            <a:lvl5pPr>
              <a:spcBef>
                <a:spcPts val="1000"/>
              </a:spcBef>
              <a:defRPr sz="1800"/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7" name="Slide Number Placeholder 2">
            <a:extLst>
              <a:ext uri="{FF2B5EF4-FFF2-40B4-BE49-F238E27FC236}">
                <a16:creationId xmlns:a16="http://schemas.microsoft.com/office/drawing/2014/main" id="{AEFFA34C-885D-E995-D8F9-B4ACFBF3110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438475" y="457199"/>
            <a:ext cx="987552" cy="471489"/>
          </a:xfrm>
        </p:spPr>
        <p:txBody>
          <a:bodyPr/>
          <a:lstStyle>
            <a:lvl1pPr>
              <a:defRPr sz="1600">
                <a:latin typeface="+mj-lt"/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3" name="Graphic 42">
            <a:extLst>
              <a:ext uri="{FF2B5EF4-FFF2-40B4-BE49-F238E27FC236}">
                <a16:creationId xmlns:a16="http://schemas.microsoft.com/office/drawing/2014/main" id="{C6639AD7-128F-B39D-B45F-0F22A2C6D6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t="7193"/>
          <a:stretch/>
        </p:blipFill>
        <p:spPr>
          <a:xfrm rot="5400000">
            <a:off x="6072641" y="-5676015"/>
            <a:ext cx="443344" cy="11795374"/>
          </a:xfrm>
          <a:custGeom>
            <a:avLst/>
            <a:gdLst>
              <a:gd name="connsiteX0" fmla="*/ 0 w 1734410"/>
              <a:gd name="connsiteY0" fmla="*/ 0 h 4795637"/>
              <a:gd name="connsiteX1" fmla="*/ 1734410 w 1734410"/>
              <a:gd name="connsiteY1" fmla="*/ 0 h 4795637"/>
              <a:gd name="connsiteX2" fmla="*/ 1734410 w 1734410"/>
              <a:gd name="connsiteY2" fmla="*/ 4795637 h 4795637"/>
              <a:gd name="connsiteX3" fmla="*/ 0 w 1734410"/>
              <a:gd name="connsiteY3" fmla="*/ 4795637 h 4795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34410" h="4795637">
                <a:moveTo>
                  <a:pt x="0" y="0"/>
                </a:moveTo>
                <a:lnTo>
                  <a:pt x="1734410" y="0"/>
                </a:lnTo>
                <a:lnTo>
                  <a:pt x="1734410" y="4795637"/>
                </a:lnTo>
                <a:lnTo>
                  <a:pt x="0" y="4795637"/>
                </a:lnTo>
                <a:close/>
              </a:path>
            </a:pathLst>
          </a:custGeom>
        </p:spPr>
      </p:pic>
      <p:pic>
        <p:nvPicPr>
          <p:cNvPr id="54" name="Graphic 53">
            <a:extLst>
              <a:ext uri="{FF2B5EF4-FFF2-40B4-BE49-F238E27FC236}">
                <a16:creationId xmlns:a16="http://schemas.microsoft.com/office/drawing/2014/main" id="{48479A23-C29C-C711-510C-05B69B8822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t="11443" r="10857"/>
          <a:stretch/>
        </p:blipFill>
        <p:spPr>
          <a:xfrm rot="16200000">
            <a:off x="-6447" y="6444"/>
            <a:ext cx="1961253" cy="1948364"/>
          </a:xfrm>
          <a:custGeom>
            <a:avLst/>
            <a:gdLst>
              <a:gd name="connsiteX0" fmla="*/ 1961253 w 1961253"/>
              <a:gd name="connsiteY0" fmla="*/ 0 h 1948364"/>
              <a:gd name="connsiteX1" fmla="*/ 1961253 w 1961253"/>
              <a:gd name="connsiteY1" fmla="*/ 1948364 h 1948364"/>
              <a:gd name="connsiteX2" fmla="*/ 0 w 1961253"/>
              <a:gd name="connsiteY2" fmla="*/ 1948364 h 1948364"/>
              <a:gd name="connsiteX3" fmla="*/ 0 w 1961253"/>
              <a:gd name="connsiteY3" fmla="*/ 0 h 1948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61253" h="1948364">
                <a:moveTo>
                  <a:pt x="1961253" y="0"/>
                </a:moveTo>
                <a:lnTo>
                  <a:pt x="1961253" y="1948364"/>
                </a:lnTo>
                <a:lnTo>
                  <a:pt x="0" y="1948364"/>
                </a:lnTo>
                <a:lnTo>
                  <a:pt x="0" y="0"/>
                </a:lnTo>
                <a:close/>
              </a:path>
            </a:pathLst>
          </a:custGeom>
        </p:spPr>
      </p:pic>
      <p:sp>
        <p:nvSpPr>
          <p:cNvPr id="7" name="Image 2">
            <a:extLst>
              <a:ext uri="{FF2B5EF4-FFF2-40B4-BE49-F238E27FC236}">
                <a16:creationId xmlns:a16="http://schemas.microsoft.com/office/drawing/2014/main" id="{F3DC42FA-4B8F-2EFC-CAB4-1CCAB93BEB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96626" y="4929577"/>
            <a:ext cx="775021" cy="775021"/>
          </a:xfrm>
          <a:custGeom>
            <a:avLst/>
            <a:gdLst>
              <a:gd name="connsiteX0" fmla="*/ 387511 w 775021"/>
              <a:gd name="connsiteY0" fmla="*/ 775021 h 775021"/>
              <a:gd name="connsiteX1" fmla="*/ 775021 w 775021"/>
              <a:gd name="connsiteY1" fmla="*/ 387511 h 775021"/>
              <a:gd name="connsiteX2" fmla="*/ 387511 w 775021"/>
              <a:gd name="connsiteY2" fmla="*/ 0 h 775021"/>
              <a:gd name="connsiteX3" fmla="*/ 0 w 775021"/>
              <a:gd name="connsiteY3" fmla="*/ 387511 h 775021"/>
              <a:gd name="connsiteX4" fmla="*/ 387511 w 775021"/>
              <a:gd name="connsiteY4" fmla="*/ 775021 h 775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75021" h="775021">
                <a:moveTo>
                  <a:pt x="387511" y="775021"/>
                </a:moveTo>
                <a:cubicBezTo>
                  <a:pt x="601527" y="775021"/>
                  <a:pt x="775021" y="601527"/>
                  <a:pt x="775021" y="387511"/>
                </a:cubicBezTo>
                <a:cubicBezTo>
                  <a:pt x="775021" y="173494"/>
                  <a:pt x="601527" y="0"/>
                  <a:pt x="387511" y="0"/>
                </a:cubicBezTo>
                <a:cubicBezTo>
                  <a:pt x="173494" y="0"/>
                  <a:pt x="0" y="173494"/>
                  <a:pt x="0" y="387511"/>
                </a:cubicBezTo>
                <a:cubicBezTo>
                  <a:pt x="0" y="601527"/>
                  <a:pt x="173494" y="775021"/>
                  <a:pt x="387511" y="775021"/>
                </a:cubicBezTo>
                <a:close/>
              </a:path>
            </a:pathLst>
          </a:custGeom>
          <a:solidFill>
            <a:schemeClr val="accent6"/>
          </a:solidFill>
          <a:ln w="3801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6507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376CF4B8-1811-BD21-43A7-560AC4724F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4064" y="0"/>
            <a:ext cx="12216063" cy="34671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sz="450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0B7B4F0-D3BC-63DF-6429-F771BE5A32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43346" y="420493"/>
            <a:ext cx="11305309" cy="60267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65C6DDD-D2BB-0153-0F53-9F7C17BDFD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1057274"/>
            <a:ext cx="10511627" cy="1012785"/>
          </a:xfrm>
        </p:spPr>
        <p:txBody>
          <a:bodyPr tIns="0" bIns="0"/>
          <a:lstStyle>
            <a:lvl1pPr algn="ctr">
              <a:lnSpc>
                <a:spcPct val="100000"/>
              </a:lnSpc>
              <a:defRPr sz="360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4D6DED8E-165F-59D7-F01C-4EF0446E5FC0}"/>
              </a:ext>
            </a:extLst>
          </p:cNvPr>
          <p:cNvSpPr>
            <a:spLocks noGrp="1"/>
          </p:cNvSpPr>
          <p:nvPr userDrawn="1">
            <p:ph sz="quarter" idx="4" hasCustomPrompt="1"/>
          </p:nvPr>
        </p:nvSpPr>
        <p:spPr>
          <a:xfrm>
            <a:off x="914400" y="2316067"/>
            <a:ext cx="10511627" cy="3948557"/>
          </a:xfrm>
        </p:spPr>
        <p:txBody>
          <a:bodyPr lIns="91440" tIns="91440" rIns="91440" bIns="91440">
            <a:normAutofit/>
          </a:bodyPr>
          <a:lstStyle>
            <a:lvl1pPr>
              <a:spcBef>
                <a:spcPts val="1000"/>
              </a:spcBef>
              <a:defRPr sz="1800"/>
            </a:lvl1pPr>
            <a:lvl2pPr>
              <a:spcBef>
                <a:spcPts val="1000"/>
              </a:spcBef>
              <a:defRPr sz="1800"/>
            </a:lvl2pPr>
            <a:lvl3pPr>
              <a:spcBef>
                <a:spcPts val="1000"/>
              </a:spcBef>
              <a:defRPr sz="1800"/>
            </a:lvl3pPr>
            <a:lvl4pPr>
              <a:spcBef>
                <a:spcPts val="1000"/>
              </a:spcBef>
              <a:defRPr sz="1800"/>
            </a:lvl4pPr>
            <a:lvl5pPr>
              <a:spcBef>
                <a:spcPts val="1000"/>
              </a:spcBef>
              <a:defRPr sz="1800"/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6" name="Slide Number Placeholder 2">
            <a:extLst>
              <a:ext uri="{FF2B5EF4-FFF2-40B4-BE49-F238E27FC236}">
                <a16:creationId xmlns:a16="http://schemas.microsoft.com/office/drawing/2014/main" id="{2933FDAB-13EE-5F9F-5DFC-A5A60BC6362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358437" y="457199"/>
            <a:ext cx="1067589" cy="471489"/>
          </a:xfrm>
        </p:spPr>
        <p:txBody>
          <a:bodyPr/>
          <a:lstStyle>
            <a:lvl1pPr>
              <a:defRPr sz="1600">
                <a:latin typeface="+mj-lt"/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75081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AEF1F750-031C-BDB7-BD7B-9CBE17406F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8948738" cy="6858000"/>
          </a:xfrm>
          <a:custGeom>
            <a:avLst/>
            <a:gdLst>
              <a:gd name="connsiteX0" fmla="*/ 0 w 8948738"/>
              <a:gd name="connsiteY0" fmla="*/ 0 h 6858000"/>
              <a:gd name="connsiteX1" fmla="*/ 5932941 w 8948738"/>
              <a:gd name="connsiteY1" fmla="*/ 0 h 6858000"/>
              <a:gd name="connsiteX2" fmla="*/ 6047310 w 8948738"/>
              <a:gd name="connsiteY2" fmla="*/ 14613 h 6858000"/>
              <a:gd name="connsiteX3" fmla="*/ 8948738 w 8948738"/>
              <a:gd name="connsiteY3" fmla="*/ 3416480 h 6858000"/>
              <a:gd name="connsiteX4" fmla="*/ 5702202 w 8948738"/>
              <a:gd name="connsiteY4" fmla="*/ 6853523 h 6858000"/>
              <a:gd name="connsiteX5" fmla="*/ 5526113 w 8948738"/>
              <a:gd name="connsiteY5" fmla="*/ 6858000 h 6858000"/>
              <a:gd name="connsiteX6" fmla="*/ 0 w 8948738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948738" h="6858000">
                <a:moveTo>
                  <a:pt x="0" y="0"/>
                </a:moveTo>
                <a:lnTo>
                  <a:pt x="5932941" y="0"/>
                </a:lnTo>
                <a:lnTo>
                  <a:pt x="6047310" y="14613"/>
                </a:lnTo>
                <a:cubicBezTo>
                  <a:pt x="7690210" y="267026"/>
                  <a:pt x="8948738" y="1693971"/>
                  <a:pt x="8948738" y="3416480"/>
                </a:cubicBezTo>
                <a:cubicBezTo>
                  <a:pt x="8948738" y="5257788"/>
                  <a:pt x="7510634" y="6761349"/>
                  <a:pt x="5702202" y="6853523"/>
                </a:cubicBezTo>
                <a:lnTo>
                  <a:pt x="5526113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 w="4760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FEB515B5-2D9F-58E1-6E3C-CCBF105D89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527501" y="0"/>
            <a:ext cx="4671276" cy="6857999"/>
          </a:xfrm>
          <a:custGeom>
            <a:avLst/>
            <a:gdLst>
              <a:gd name="connsiteX0" fmla="*/ 3416476 w 4653374"/>
              <a:gd name="connsiteY0" fmla="*/ 0 h 6831717"/>
              <a:gd name="connsiteX1" fmla="*/ 4653374 w 4653374"/>
              <a:gd name="connsiteY1" fmla="*/ 0 h 6831717"/>
              <a:gd name="connsiteX2" fmla="*/ 4653374 w 4653374"/>
              <a:gd name="connsiteY2" fmla="*/ 6831717 h 6831717"/>
              <a:gd name="connsiteX3" fmla="*/ 3416476 w 4653374"/>
              <a:gd name="connsiteY3" fmla="*/ 6831717 h 6831717"/>
              <a:gd name="connsiteX4" fmla="*/ 0 w 4653374"/>
              <a:gd name="connsiteY4" fmla="*/ 3415863 h 6831717"/>
              <a:gd name="connsiteX5" fmla="*/ 3416476 w 4653374"/>
              <a:gd name="connsiteY5" fmla="*/ 0 h 6831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53374" h="6831717">
                <a:moveTo>
                  <a:pt x="3416476" y="0"/>
                </a:moveTo>
                <a:lnTo>
                  <a:pt x="4653374" y="0"/>
                </a:lnTo>
                <a:lnTo>
                  <a:pt x="4653374" y="6831717"/>
                </a:lnTo>
                <a:lnTo>
                  <a:pt x="3416476" y="6831717"/>
                </a:lnTo>
                <a:cubicBezTo>
                  <a:pt x="1529612" y="6831717"/>
                  <a:pt x="0" y="5302406"/>
                  <a:pt x="0" y="3415863"/>
                </a:cubicBezTo>
                <a:cubicBezTo>
                  <a:pt x="0" y="1529335"/>
                  <a:pt x="1529607" y="0"/>
                  <a:pt x="3416476" y="0"/>
                </a:cubicBezTo>
                <a:close/>
              </a:path>
            </a:pathLst>
          </a:custGeom>
          <a:solidFill>
            <a:schemeClr val="accent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pic>
        <p:nvPicPr>
          <p:cNvPr id="9" name="Image 2">
            <a:extLst>
              <a:ext uri="{FF2B5EF4-FFF2-40B4-BE49-F238E27FC236}">
                <a16:creationId xmlns:a16="http://schemas.microsoft.com/office/drawing/2014/main" id="{5CCFEDF9-5B69-87BA-8A33-35033DA401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8766586" y="0"/>
            <a:ext cx="3432191" cy="343219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14401" y="849782"/>
            <a:ext cx="5715000" cy="2727709"/>
          </a:xfrm>
        </p:spPr>
        <p:txBody>
          <a:bodyPr tIns="0" bIns="0" anchor="b" anchorCtr="0">
            <a:noAutofit/>
          </a:bodyPr>
          <a:lstStyle>
            <a:lvl1pPr algn="l">
              <a:lnSpc>
                <a:spcPct val="100000"/>
              </a:lnSpc>
              <a:defRPr sz="36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86F10CB4-CF79-A942-DA9C-04CBB7C89DC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14401" y="3813606"/>
            <a:ext cx="5715000" cy="2234642"/>
          </a:xfrm>
        </p:spPr>
        <p:txBody>
          <a:bodyPr lIns="91440" tIns="0" rIns="91440" bIns="0" anchor="t" anchorCtr="0">
            <a:normAutofit/>
          </a:bodyPr>
          <a:lstStyle>
            <a:lvl1pPr marL="0" indent="0" algn="l">
              <a:spcBef>
                <a:spcPts val="576"/>
              </a:spcBef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23728988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2C6B5F91-ABF5-D0B6-E43F-40CEDC3A6D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0"/>
            <a:ext cx="2242827" cy="2102966"/>
          </a:xfrm>
          <a:custGeom>
            <a:avLst/>
            <a:gdLst>
              <a:gd name="connsiteX0" fmla="*/ 2220549 w 2242827"/>
              <a:gd name="connsiteY0" fmla="*/ 0 h 2102966"/>
              <a:gd name="connsiteX1" fmla="*/ 2242827 w 2242827"/>
              <a:gd name="connsiteY1" fmla="*/ 0 h 2102966"/>
              <a:gd name="connsiteX2" fmla="*/ 2238641 w 2242827"/>
              <a:gd name="connsiteY2" fmla="*/ 82607 h 2102966"/>
              <a:gd name="connsiteX3" fmla="*/ 1 w 2242827"/>
              <a:gd name="connsiteY3" fmla="*/ 2102966 h 2102966"/>
              <a:gd name="connsiteX4" fmla="*/ 1 w 2242827"/>
              <a:gd name="connsiteY4" fmla="*/ 2080690 h 2102966"/>
              <a:gd name="connsiteX5" fmla="*/ 2216479 w 2242827"/>
              <a:gd name="connsiteY5" fmla="*/ 80336 h 2102966"/>
              <a:gd name="connsiteX6" fmla="*/ 2098030 w 2242827"/>
              <a:gd name="connsiteY6" fmla="*/ 0 h 2102966"/>
              <a:gd name="connsiteX7" fmla="*/ 2120412 w 2242827"/>
              <a:gd name="connsiteY7" fmla="*/ 0 h 2102966"/>
              <a:gd name="connsiteX8" fmla="*/ 2116859 w 2242827"/>
              <a:gd name="connsiteY8" fmla="*/ 70117 h 2102966"/>
              <a:gd name="connsiteX9" fmla="*/ 1 w 2242827"/>
              <a:gd name="connsiteY9" fmla="*/ 1980571 h 2102966"/>
              <a:gd name="connsiteX10" fmla="*/ 1 w 2242827"/>
              <a:gd name="connsiteY10" fmla="*/ 1958295 h 2102966"/>
              <a:gd name="connsiteX11" fmla="*/ 2094588 w 2242827"/>
              <a:gd name="connsiteY11" fmla="*/ 67938 h 2102966"/>
              <a:gd name="connsiteX12" fmla="*/ 1975608 w 2242827"/>
              <a:gd name="connsiteY12" fmla="*/ 0 h 2102966"/>
              <a:gd name="connsiteX13" fmla="*/ 1997887 w 2242827"/>
              <a:gd name="connsiteY13" fmla="*/ 0 h 2102966"/>
              <a:gd name="connsiteX14" fmla="*/ 1994968 w 2242827"/>
              <a:gd name="connsiteY14" fmla="*/ 57611 h 2102966"/>
              <a:gd name="connsiteX15" fmla="*/ 1 w 2242827"/>
              <a:gd name="connsiteY15" fmla="*/ 1858047 h 2102966"/>
              <a:gd name="connsiteX16" fmla="*/ 1 w 2242827"/>
              <a:gd name="connsiteY16" fmla="*/ 1835771 h 2102966"/>
              <a:gd name="connsiteX17" fmla="*/ 1972805 w 2242827"/>
              <a:gd name="connsiteY17" fmla="*/ 55322 h 2102966"/>
              <a:gd name="connsiteX18" fmla="*/ 1853193 w 2242827"/>
              <a:gd name="connsiteY18" fmla="*/ 0 h 2102966"/>
              <a:gd name="connsiteX19" fmla="*/ 1875472 w 2242827"/>
              <a:gd name="connsiteY19" fmla="*/ 0 h 2102966"/>
              <a:gd name="connsiteX20" fmla="*/ 1873186 w 2242827"/>
              <a:gd name="connsiteY20" fmla="*/ 45119 h 2102966"/>
              <a:gd name="connsiteX21" fmla="*/ 0 w 2242827"/>
              <a:gd name="connsiteY21" fmla="*/ 1735650 h 2102966"/>
              <a:gd name="connsiteX22" fmla="*/ 0 w 2242827"/>
              <a:gd name="connsiteY22" fmla="*/ 1713374 h 2102966"/>
              <a:gd name="connsiteX23" fmla="*/ 1851022 w 2242827"/>
              <a:gd name="connsiteY23" fmla="*/ 42848 h 2102966"/>
              <a:gd name="connsiteX24" fmla="*/ 1730668 w 2242827"/>
              <a:gd name="connsiteY24" fmla="*/ 0 h 2102966"/>
              <a:gd name="connsiteX25" fmla="*/ 1753056 w 2242827"/>
              <a:gd name="connsiteY25" fmla="*/ 0 h 2102966"/>
              <a:gd name="connsiteX26" fmla="*/ 1751404 w 2242827"/>
              <a:gd name="connsiteY26" fmla="*/ 32610 h 2102966"/>
              <a:gd name="connsiteX27" fmla="*/ 0 w 2242827"/>
              <a:gd name="connsiteY27" fmla="*/ 1613232 h 2102966"/>
              <a:gd name="connsiteX28" fmla="*/ 0 w 2242827"/>
              <a:gd name="connsiteY28" fmla="*/ 1590961 h 2102966"/>
              <a:gd name="connsiteX29" fmla="*/ 1729127 w 2242827"/>
              <a:gd name="connsiteY29" fmla="*/ 30432 h 2102966"/>
              <a:gd name="connsiteX30" fmla="*/ 1608247 w 2242827"/>
              <a:gd name="connsiteY30" fmla="*/ 0 h 2102966"/>
              <a:gd name="connsiteX31" fmla="*/ 1630525 w 2242827"/>
              <a:gd name="connsiteY31" fmla="*/ 0 h 2102966"/>
              <a:gd name="connsiteX32" fmla="*/ 1629507 w 2242827"/>
              <a:gd name="connsiteY32" fmla="*/ 20086 h 2102966"/>
              <a:gd name="connsiteX33" fmla="*/ 0 w 2242827"/>
              <a:gd name="connsiteY33" fmla="*/ 1490712 h 2102966"/>
              <a:gd name="connsiteX34" fmla="*/ 0 w 2242827"/>
              <a:gd name="connsiteY34" fmla="*/ 1468436 h 2102966"/>
              <a:gd name="connsiteX35" fmla="*/ 1607345 w 2242827"/>
              <a:gd name="connsiteY35" fmla="*/ 17816 h 2102966"/>
              <a:gd name="connsiteX36" fmla="*/ 1485833 w 2242827"/>
              <a:gd name="connsiteY36" fmla="*/ 0 h 2102966"/>
              <a:gd name="connsiteX37" fmla="*/ 1508109 w 2242827"/>
              <a:gd name="connsiteY37" fmla="*/ 0 h 2102966"/>
              <a:gd name="connsiteX38" fmla="*/ 1507724 w 2242827"/>
              <a:gd name="connsiteY38" fmla="*/ 7596 h 2102966"/>
              <a:gd name="connsiteX39" fmla="*/ 0 w 2242827"/>
              <a:gd name="connsiteY39" fmla="*/ 1368317 h 2102966"/>
              <a:gd name="connsiteX40" fmla="*/ 0 w 2242827"/>
              <a:gd name="connsiteY40" fmla="*/ 1346041 h 2102966"/>
              <a:gd name="connsiteX41" fmla="*/ 1485563 w 2242827"/>
              <a:gd name="connsiteY41" fmla="*/ 5325 h 2102966"/>
              <a:gd name="connsiteX42" fmla="*/ 1362591 w 2242827"/>
              <a:gd name="connsiteY42" fmla="*/ 0 h 2102966"/>
              <a:gd name="connsiteX43" fmla="*/ 1385194 w 2242827"/>
              <a:gd name="connsiteY43" fmla="*/ 0 h 2102966"/>
              <a:gd name="connsiteX44" fmla="*/ 1364797 w 2242827"/>
              <a:gd name="connsiteY44" fmla="*/ 133264 h 2102966"/>
              <a:gd name="connsiteX45" fmla="*/ 0 w 2242827"/>
              <a:gd name="connsiteY45" fmla="*/ 1245917 h 2102966"/>
              <a:gd name="connsiteX46" fmla="*/ 0 w 2242827"/>
              <a:gd name="connsiteY46" fmla="*/ 1223641 h 2102966"/>
              <a:gd name="connsiteX47" fmla="*/ 1342864 w 2242827"/>
              <a:gd name="connsiteY47" fmla="*/ 128894 h 2102966"/>
              <a:gd name="connsiteX48" fmla="*/ 1238878 w 2242827"/>
              <a:gd name="connsiteY48" fmla="*/ 0 h 2102966"/>
              <a:gd name="connsiteX49" fmla="*/ 1261388 w 2242827"/>
              <a:gd name="connsiteY49" fmla="*/ 0 h 2102966"/>
              <a:gd name="connsiteX50" fmla="*/ 1244763 w 2242827"/>
              <a:gd name="connsiteY50" fmla="*/ 108614 h 2102966"/>
              <a:gd name="connsiteX51" fmla="*/ 0 w 2242827"/>
              <a:gd name="connsiteY51" fmla="*/ 1123397 h 2102966"/>
              <a:gd name="connsiteX52" fmla="*/ 0 w 2242827"/>
              <a:gd name="connsiteY52" fmla="*/ 1101121 h 2102966"/>
              <a:gd name="connsiteX53" fmla="*/ 1222940 w 2242827"/>
              <a:gd name="connsiteY53" fmla="*/ 104135 h 2102966"/>
              <a:gd name="connsiteX54" fmla="*/ 1115178 w 2242827"/>
              <a:gd name="connsiteY54" fmla="*/ 0 h 2102966"/>
              <a:gd name="connsiteX55" fmla="*/ 1137688 w 2242827"/>
              <a:gd name="connsiteY55" fmla="*/ 0 h 2102966"/>
              <a:gd name="connsiteX56" fmla="*/ 1124836 w 2242827"/>
              <a:gd name="connsiteY56" fmla="*/ 83962 h 2102966"/>
              <a:gd name="connsiteX57" fmla="*/ 0 w 2242827"/>
              <a:gd name="connsiteY57" fmla="*/ 1000978 h 2102966"/>
              <a:gd name="connsiteX58" fmla="*/ 0 w 2242827"/>
              <a:gd name="connsiteY58" fmla="*/ 978703 h 2102966"/>
              <a:gd name="connsiteX59" fmla="*/ 1103012 w 2242827"/>
              <a:gd name="connsiteY59" fmla="*/ 79485 h 2102966"/>
              <a:gd name="connsiteX60" fmla="*/ 991375 w 2242827"/>
              <a:gd name="connsiteY60" fmla="*/ 0 h 2102966"/>
              <a:gd name="connsiteX61" fmla="*/ 1013997 w 2242827"/>
              <a:gd name="connsiteY61" fmla="*/ 0 h 2102966"/>
              <a:gd name="connsiteX62" fmla="*/ 1004915 w 2242827"/>
              <a:gd name="connsiteY62" fmla="*/ 59331 h 2102966"/>
              <a:gd name="connsiteX63" fmla="*/ 0 w 2242827"/>
              <a:gd name="connsiteY63" fmla="*/ 878583 h 2102966"/>
              <a:gd name="connsiteX64" fmla="*/ 0 w 2242827"/>
              <a:gd name="connsiteY64" fmla="*/ 856307 h 2102966"/>
              <a:gd name="connsiteX65" fmla="*/ 982981 w 2242827"/>
              <a:gd name="connsiteY65" fmla="*/ 54853 h 2102966"/>
              <a:gd name="connsiteX66" fmla="*/ 866108 w 2242827"/>
              <a:gd name="connsiteY66" fmla="*/ 0 h 2102966"/>
              <a:gd name="connsiteX67" fmla="*/ 888384 w 2242827"/>
              <a:gd name="connsiteY67" fmla="*/ 0 h 2102966"/>
              <a:gd name="connsiteX68" fmla="*/ 884876 w 2242827"/>
              <a:gd name="connsiteY68" fmla="*/ 34680 h 2102966"/>
              <a:gd name="connsiteX69" fmla="*/ 0 w 2242827"/>
              <a:gd name="connsiteY69" fmla="*/ 756058 h 2102966"/>
              <a:gd name="connsiteX70" fmla="*/ 0 w 2242827"/>
              <a:gd name="connsiteY70" fmla="*/ 733782 h 2102966"/>
              <a:gd name="connsiteX71" fmla="*/ 863057 w 2242827"/>
              <a:gd name="connsiteY71" fmla="*/ 30169 h 2102966"/>
              <a:gd name="connsiteX72" fmla="*/ 743692 w 2242827"/>
              <a:gd name="connsiteY72" fmla="*/ 0 h 2102966"/>
              <a:gd name="connsiteX73" fmla="*/ 765973 w 2242827"/>
              <a:gd name="connsiteY73" fmla="*/ 0 h 2102966"/>
              <a:gd name="connsiteX74" fmla="*/ 764957 w 2242827"/>
              <a:gd name="connsiteY74" fmla="*/ 10048 h 2102966"/>
              <a:gd name="connsiteX75" fmla="*/ 0 w 2242827"/>
              <a:gd name="connsiteY75" fmla="*/ 633662 h 2102966"/>
              <a:gd name="connsiteX76" fmla="*/ 0 w 2242827"/>
              <a:gd name="connsiteY76" fmla="*/ 611386 h 2102966"/>
              <a:gd name="connsiteX77" fmla="*/ 743129 w 2242827"/>
              <a:gd name="connsiteY77" fmla="*/ 5570 h 2102966"/>
              <a:gd name="connsiteX78" fmla="*/ 617163 w 2242827"/>
              <a:gd name="connsiteY78" fmla="*/ 0 h 2102966"/>
              <a:gd name="connsiteX79" fmla="*/ 640489 w 2242827"/>
              <a:gd name="connsiteY79" fmla="*/ 0 h 2102966"/>
              <a:gd name="connsiteX80" fmla="*/ 606611 w 2242827"/>
              <a:gd name="connsiteY80" fmla="*/ 108906 h 2102966"/>
              <a:gd name="connsiteX81" fmla="*/ 0 w 2242827"/>
              <a:gd name="connsiteY81" fmla="*/ 511248 h 2102966"/>
              <a:gd name="connsiteX82" fmla="*/ 0 w 2242827"/>
              <a:gd name="connsiteY82" fmla="*/ 488972 h 2102966"/>
              <a:gd name="connsiteX83" fmla="*/ 585980 w 2242827"/>
              <a:gd name="connsiteY83" fmla="*/ 100252 h 2102966"/>
              <a:gd name="connsiteX84" fmla="*/ 489561 w 2242827"/>
              <a:gd name="connsiteY84" fmla="*/ 0 h 2102966"/>
              <a:gd name="connsiteX85" fmla="*/ 512789 w 2242827"/>
              <a:gd name="connsiteY85" fmla="*/ 0 h 2102966"/>
              <a:gd name="connsiteX86" fmla="*/ 493721 w 2242827"/>
              <a:gd name="connsiteY86" fmla="*/ 61289 h 2102966"/>
              <a:gd name="connsiteX87" fmla="*/ 0 w 2242827"/>
              <a:gd name="connsiteY87" fmla="*/ 388735 h 2102966"/>
              <a:gd name="connsiteX88" fmla="*/ 0 w 2242827"/>
              <a:gd name="connsiteY88" fmla="*/ 366459 h 2102966"/>
              <a:gd name="connsiteX89" fmla="*/ 473199 w 2242827"/>
              <a:gd name="connsiteY89" fmla="*/ 52587 h 2102966"/>
              <a:gd name="connsiteX90" fmla="*/ 361966 w 2242827"/>
              <a:gd name="connsiteY90" fmla="*/ 0 h 2102966"/>
              <a:gd name="connsiteX91" fmla="*/ 385181 w 2242827"/>
              <a:gd name="connsiteY91" fmla="*/ 0 h 2102966"/>
              <a:gd name="connsiteX92" fmla="*/ 380937 w 2242827"/>
              <a:gd name="connsiteY92" fmla="*/ 13636 h 2102966"/>
              <a:gd name="connsiteX93" fmla="*/ 0 w 2242827"/>
              <a:gd name="connsiteY93" fmla="*/ 266328 h 2102966"/>
              <a:gd name="connsiteX94" fmla="*/ 0 w 2242827"/>
              <a:gd name="connsiteY94" fmla="*/ 244052 h 2102966"/>
              <a:gd name="connsiteX95" fmla="*/ 360416 w 2242827"/>
              <a:gd name="connsiteY95" fmla="*/ 4982 h 2102966"/>
              <a:gd name="connsiteX96" fmla="*/ 218905 w 2242827"/>
              <a:gd name="connsiteY96" fmla="*/ 0 h 2102966"/>
              <a:gd name="connsiteX97" fmla="*/ 249720 w 2242827"/>
              <a:gd name="connsiteY97" fmla="*/ 0 h 2102966"/>
              <a:gd name="connsiteX98" fmla="*/ 241311 w 2242827"/>
              <a:gd name="connsiteY98" fmla="*/ 15475 h 2102966"/>
              <a:gd name="connsiteX99" fmla="*/ 0 w 2242827"/>
              <a:gd name="connsiteY99" fmla="*/ 143932 h 2102966"/>
              <a:gd name="connsiteX100" fmla="*/ 0 w 2242827"/>
              <a:gd name="connsiteY100" fmla="*/ 121656 h 2102966"/>
              <a:gd name="connsiteX101" fmla="*/ 189966 w 2242827"/>
              <a:gd name="connsiteY101" fmla="*/ 42875 h 2102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2242827" h="2102966">
                <a:moveTo>
                  <a:pt x="2220549" y="0"/>
                </a:moveTo>
                <a:lnTo>
                  <a:pt x="2242827" y="0"/>
                </a:lnTo>
                <a:lnTo>
                  <a:pt x="2238641" y="82607"/>
                </a:lnTo>
                <a:cubicBezTo>
                  <a:pt x="2123193" y="1215807"/>
                  <a:pt x="1163255" y="2102966"/>
                  <a:pt x="1" y="2102966"/>
                </a:cubicBezTo>
                <a:lnTo>
                  <a:pt x="1" y="2080690"/>
                </a:lnTo>
                <a:cubicBezTo>
                  <a:pt x="1151759" y="2080690"/>
                  <a:pt x="2102176" y="1202330"/>
                  <a:pt x="2216479" y="80336"/>
                </a:cubicBezTo>
                <a:close/>
                <a:moveTo>
                  <a:pt x="2098030" y="0"/>
                </a:moveTo>
                <a:lnTo>
                  <a:pt x="2120412" y="0"/>
                </a:lnTo>
                <a:lnTo>
                  <a:pt x="2116859" y="70117"/>
                </a:lnTo>
                <a:cubicBezTo>
                  <a:pt x="2007691" y="1141666"/>
                  <a:pt x="1099966" y="1980571"/>
                  <a:pt x="1" y="1980571"/>
                </a:cubicBezTo>
                <a:lnTo>
                  <a:pt x="1" y="1958295"/>
                </a:lnTo>
                <a:cubicBezTo>
                  <a:pt x="1088470" y="1958295"/>
                  <a:pt x="1986577" y="1128187"/>
                  <a:pt x="2094588" y="67938"/>
                </a:cubicBezTo>
                <a:close/>
                <a:moveTo>
                  <a:pt x="1975608" y="0"/>
                </a:moveTo>
                <a:lnTo>
                  <a:pt x="1997887" y="0"/>
                </a:lnTo>
                <a:lnTo>
                  <a:pt x="1994968" y="57611"/>
                </a:lnTo>
                <a:cubicBezTo>
                  <a:pt x="1892090" y="1067493"/>
                  <a:pt x="1036676" y="1858047"/>
                  <a:pt x="1" y="1858047"/>
                </a:cubicBezTo>
                <a:lnTo>
                  <a:pt x="1" y="1835771"/>
                </a:lnTo>
                <a:cubicBezTo>
                  <a:pt x="1025181" y="1835771"/>
                  <a:pt x="1871073" y="1053919"/>
                  <a:pt x="1972805" y="55322"/>
                </a:cubicBezTo>
                <a:close/>
                <a:moveTo>
                  <a:pt x="1853193" y="0"/>
                </a:moveTo>
                <a:lnTo>
                  <a:pt x="1875472" y="0"/>
                </a:lnTo>
                <a:lnTo>
                  <a:pt x="1873186" y="45119"/>
                </a:lnTo>
                <a:cubicBezTo>
                  <a:pt x="1776588" y="993350"/>
                  <a:pt x="973388" y="1735650"/>
                  <a:pt x="0" y="1735650"/>
                </a:cubicBezTo>
                <a:lnTo>
                  <a:pt x="0" y="1713374"/>
                </a:lnTo>
                <a:cubicBezTo>
                  <a:pt x="961784" y="1713374"/>
                  <a:pt x="1755557" y="979877"/>
                  <a:pt x="1851022" y="42848"/>
                </a:cubicBezTo>
                <a:close/>
                <a:moveTo>
                  <a:pt x="1730668" y="0"/>
                </a:moveTo>
                <a:lnTo>
                  <a:pt x="1753056" y="0"/>
                </a:lnTo>
                <a:lnTo>
                  <a:pt x="1751404" y="32610"/>
                </a:lnTo>
                <a:cubicBezTo>
                  <a:pt x="1661086" y="919190"/>
                  <a:pt x="910098" y="1613232"/>
                  <a:pt x="0" y="1613232"/>
                </a:cubicBezTo>
                <a:lnTo>
                  <a:pt x="0" y="1590961"/>
                </a:lnTo>
                <a:cubicBezTo>
                  <a:pt x="898495" y="1590961"/>
                  <a:pt x="1639954" y="905712"/>
                  <a:pt x="1729127" y="30432"/>
                </a:cubicBezTo>
                <a:close/>
                <a:moveTo>
                  <a:pt x="1608247" y="0"/>
                </a:moveTo>
                <a:lnTo>
                  <a:pt x="1630525" y="0"/>
                </a:lnTo>
                <a:lnTo>
                  <a:pt x="1629507" y="20086"/>
                </a:lnTo>
                <a:cubicBezTo>
                  <a:pt x="1545469" y="844919"/>
                  <a:pt x="846701" y="1490712"/>
                  <a:pt x="0" y="1490712"/>
                </a:cubicBezTo>
                <a:lnTo>
                  <a:pt x="0" y="1468436"/>
                </a:lnTo>
                <a:cubicBezTo>
                  <a:pt x="835206" y="1468436"/>
                  <a:pt x="1524451" y="831445"/>
                  <a:pt x="1607345" y="17816"/>
                </a:cubicBezTo>
                <a:close/>
                <a:moveTo>
                  <a:pt x="1485833" y="0"/>
                </a:moveTo>
                <a:lnTo>
                  <a:pt x="1508109" y="0"/>
                </a:lnTo>
                <a:lnTo>
                  <a:pt x="1507724" y="7596"/>
                </a:lnTo>
                <a:cubicBezTo>
                  <a:pt x="1429966" y="770778"/>
                  <a:pt x="783416" y="1368317"/>
                  <a:pt x="0" y="1368317"/>
                </a:cubicBezTo>
                <a:lnTo>
                  <a:pt x="0" y="1346041"/>
                </a:lnTo>
                <a:cubicBezTo>
                  <a:pt x="771917" y="1346041"/>
                  <a:pt x="1408949" y="757304"/>
                  <a:pt x="1485563" y="5325"/>
                </a:cubicBezTo>
                <a:close/>
                <a:moveTo>
                  <a:pt x="1362591" y="0"/>
                </a:moveTo>
                <a:lnTo>
                  <a:pt x="1385194" y="0"/>
                </a:lnTo>
                <a:lnTo>
                  <a:pt x="1364797" y="133264"/>
                </a:lnTo>
                <a:cubicBezTo>
                  <a:pt x="1234684" y="767432"/>
                  <a:pt x="672215" y="1245917"/>
                  <a:pt x="0" y="1245917"/>
                </a:cubicBezTo>
                <a:lnTo>
                  <a:pt x="0" y="1223641"/>
                </a:lnTo>
                <a:cubicBezTo>
                  <a:pt x="661385" y="1223641"/>
                  <a:pt x="1214835" y="752908"/>
                  <a:pt x="1342864" y="128894"/>
                </a:cubicBezTo>
                <a:close/>
                <a:moveTo>
                  <a:pt x="1238878" y="0"/>
                </a:moveTo>
                <a:lnTo>
                  <a:pt x="1261388" y="0"/>
                </a:lnTo>
                <a:lnTo>
                  <a:pt x="1244763" y="108614"/>
                </a:lnTo>
                <a:cubicBezTo>
                  <a:pt x="1126083" y="687031"/>
                  <a:pt x="613049" y="1123397"/>
                  <a:pt x="0" y="1123397"/>
                </a:cubicBezTo>
                <a:lnTo>
                  <a:pt x="0" y="1101121"/>
                </a:lnTo>
                <a:cubicBezTo>
                  <a:pt x="602316" y="1101121"/>
                  <a:pt x="1106344" y="672419"/>
                  <a:pt x="1222940" y="104135"/>
                </a:cubicBezTo>
                <a:close/>
                <a:moveTo>
                  <a:pt x="1115178" y="0"/>
                </a:moveTo>
                <a:lnTo>
                  <a:pt x="1137688" y="0"/>
                </a:lnTo>
                <a:lnTo>
                  <a:pt x="1124836" y="83962"/>
                </a:lnTo>
                <a:cubicBezTo>
                  <a:pt x="1017592" y="606647"/>
                  <a:pt x="553979" y="1000978"/>
                  <a:pt x="0" y="1000978"/>
                </a:cubicBezTo>
                <a:lnTo>
                  <a:pt x="0" y="978703"/>
                </a:lnTo>
                <a:cubicBezTo>
                  <a:pt x="543246" y="978703"/>
                  <a:pt x="997852" y="592039"/>
                  <a:pt x="1103012" y="79485"/>
                </a:cubicBezTo>
                <a:close/>
                <a:moveTo>
                  <a:pt x="991375" y="0"/>
                </a:moveTo>
                <a:lnTo>
                  <a:pt x="1013997" y="0"/>
                </a:lnTo>
                <a:lnTo>
                  <a:pt x="1004915" y="59331"/>
                </a:lnTo>
                <a:cubicBezTo>
                  <a:pt x="909100" y="526286"/>
                  <a:pt x="494909" y="878583"/>
                  <a:pt x="0" y="878583"/>
                </a:cubicBezTo>
                <a:lnTo>
                  <a:pt x="0" y="856307"/>
                </a:lnTo>
                <a:cubicBezTo>
                  <a:pt x="484176" y="856307"/>
                  <a:pt x="889272" y="511676"/>
                  <a:pt x="982981" y="54853"/>
                </a:cubicBezTo>
                <a:close/>
                <a:moveTo>
                  <a:pt x="866108" y="0"/>
                </a:moveTo>
                <a:lnTo>
                  <a:pt x="888384" y="0"/>
                </a:lnTo>
                <a:lnTo>
                  <a:pt x="884876" y="34680"/>
                </a:lnTo>
                <a:cubicBezTo>
                  <a:pt x="800495" y="445883"/>
                  <a:pt x="435739" y="756058"/>
                  <a:pt x="0" y="756058"/>
                </a:cubicBezTo>
                <a:lnTo>
                  <a:pt x="0" y="733782"/>
                </a:lnTo>
                <a:cubicBezTo>
                  <a:pt x="425107" y="733782"/>
                  <a:pt x="780781" y="431187"/>
                  <a:pt x="863057" y="30169"/>
                </a:cubicBezTo>
                <a:close/>
                <a:moveTo>
                  <a:pt x="743692" y="0"/>
                </a:moveTo>
                <a:lnTo>
                  <a:pt x="765973" y="0"/>
                </a:lnTo>
                <a:lnTo>
                  <a:pt x="764957" y="10048"/>
                </a:lnTo>
                <a:cubicBezTo>
                  <a:pt x="692029" y="365521"/>
                  <a:pt x="376767" y="633662"/>
                  <a:pt x="0" y="633662"/>
                </a:cubicBezTo>
                <a:lnTo>
                  <a:pt x="0" y="611386"/>
                </a:lnTo>
                <a:cubicBezTo>
                  <a:pt x="365938" y="611386"/>
                  <a:pt x="672265" y="350911"/>
                  <a:pt x="743129" y="5570"/>
                </a:cubicBezTo>
                <a:close/>
                <a:moveTo>
                  <a:pt x="617163" y="0"/>
                </a:moveTo>
                <a:lnTo>
                  <a:pt x="640489" y="0"/>
                </a:lnTo>
                <a:lnTo>
                  <a:pt x="606611" y="108906"/>
                </a:lnTo>
                <a:cubicBezTo>
                  <a:pt x="506524" y="345128"/>
                  <a:pt x="272312" y="511248"/>
                  <a:pt x="0" y="511248"/>
                </a:cubicBezTo>
                <a:lnTo>
                  <a:pt x="0" y="488972"/>
                </a:lnTo>
                <a:cubicBezTo>
                  <a:pt x="263030" y="488972"/>
                  <a:pt x="489290" y="328485"/>
                  <a:pt x="585980" y="100252"/>
                </a:cubicBezTo>
                <a:close/>
                <a:moveTo>
                  <a:pt x="489561" y="0"/>
                </a:moveTo>
                <a:lnTo>
                  <a:pt x="512789" y="0"/>
                </a:lnTo>
                <a:lnTo>
                  <a:pt x="493721" y="61289"/>
                </a:lnTo>
                <a:cubicBezTo>
                  <a:pt x="412246" y="253561"/>
                  <a:pt x="221597" y="388735"/>
                  <a:pt x="0" y="388735"/>
                </a:cubicBezTo>
                <a:lnTo>
                  <a:pt x="0" y="366459"/>
                </a:lnTo>
                <a:cubicBezTo>
                  <a:pt x="212399" y="366459"/>
                  <a:pt x="395116" y="236854"/>
                  <a:pt x="473199" y="52587"/>
                </a:cubicBezTo>
                <a:close/>
                <a:moveTo>
                  <a:pt x="361966" y="0"/>
                </a:moveTo>
                <a:lnTo>
                  <a:pt x="385181" y="0"/>
                </a:lnTo>
                <a:lnTo>
                  <a:pt x="380937" y="13636"/>
                </a:lnTo>
                <a:cubicBezTo>
                  <a:pt x="318070" y="161973"/>
                  <a:pt x="170965" y="266328"/>
                  <a:pt x="0" y="266328"/>
                </a:cubicBezTo>
                <a:lnTo>
                  <a:pt x="0" y="244052"/>
                </a:lnTo>
                <a:cubicBezTo>
                  <a:pt x="161767" y="244052"/>
                  <a:pt x="300940" y="145329"/>
                  <a:pt x="360416" y="4982"/>
                </a:cubicBezTo>
                <a:close/>
                <a:moveTo>
                  <a:pt x="218905" y="0"/>
                </a:moveTo>
                <a:lnTo>
                  <a:pt x="249720" y="0"/>
                </a:lnTo>
                <a:lnTo>
                  <a:pt x="241311" y="15475"/>
                </a:lnTo>
                <a:cubicBezTo>
                  <a:pt x="188962" y="92909"/>
                  <a:pt x="100349" y="143932"/>
                  <a:pt x="0" y="143932"/>
                </a:cubicBezTo>
                <a:lnTo>
                  <a:pt x="0" y="121656"/>
                </a:lnTo>
                <a:cubicBezTo>
                  <a:pt x="74091" y="121656"/>
                  <a:pt x="141290" y="91533"/>
                  <a:pt x="189966" y="42875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4588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A52D64F1-27B6-A1E5-4F44-A6029FAB30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H="1" flipV="1">
            <a:off x="9949173" y="4755034"/>
            <a:ext cx="2242827" cy="2102966"/>
          </a:xfrm>
          <a:custGeom>
            <a:avLst/>
            <a:gdLst>
              <a:gd name="connsiteX0" fmla="*/ 2220549 w 2242827"/>
              <a:gd name="connsiteY0" fmla="*/ 0 h 2102966"/>
              <a:gd name="connsiteX1" fmla="*/ 2242827 w 2242827"/>
              <a:gd name="connsiteY1" fmla="*/ 0 h 2102966"/>
              <a:gd name="connsiteX2" fmla="*/ 2238641 w 2242827"/>
              <a:gd name="connsiteY2" fmla="*/ 82607 h 2102966"/>
              <a:gd name="connsiteX3" fmla="*/ 1 w 2242827"/>
              <a:gd name="connsiteY3" fmla="*/ 2102966 h 2102966"/>
              <a:gd name="connsiteX4" fmla="*/ 1 w 2242827"/>
              <a:gd name="connsiteY4" fmla="*/ 2080690 h 2102966"/>
              <a:gd name="connsiteX5" fmla="*/ 2216479 w 2242827"/>
              <a:gd name="connsiteY5" fmla="*/ 80336 h 2102966"/>
              <a:gd name="connsiteX6" fmla="*/ 2098030 w 2242827"/>
              <a:gd name="connsiteY6" fmla="*/ 0 h 2102966"/>
              <a:gd name="connsiteX7" fmla="*/ 2120412 w 2242827"/>
              <a:gd name="connsiteY7" fmla="*/ 0 h 2102966"/>
              <a:gd name="connsiteX8" fmla="*/ 2116859 w 2242827"/>
              <a:gd name="connsiteY8" fmla="*/ 70117 h 2102966"/>
              <a:gd name="connsiteX9" fmla="*/ 1 w 2242827"/>
              <a:gd name="connsiteY9" fmla="*/ 1980571 h 2102966"/>
              <a:gd name="connsiteX10" fmla="*/ 1 w 2242827"/>
              <a:gd name="connsiteY10" fmla="*/ 1958295 h 2102966"/>
              <a:gd name="connsiteX11" fmla="*/ 2094588 w 2242827"/>
              <a:gd name="connsiteY11" fmla="*/ 67938 h 2102966"/>
              <a:gd name="connsiteX12" fmla="*/ 1975608 w 2242827"/>
              <a:gd name="connsiteY12" fmla="*/ 0 h 2102966"/>
              <a:gd name="connsiteX13" fmla="*/ 1997887 w 2242827"/>
              <a:gd name="connsiteY13" fmla="*/ 0 h 2102966"/>
              <a:gd name="connsiteX14" fmla="*/ 1994968 w 2242827"/>
              <a:gd name="connsiteY14" fmla="*/ 57611 h 2102966"/>
              <a:gd name="connsiteX15" fmla="*/ 1 w 2242827"/>
              <a:gd name="connsiteY15" fmla="*/ 1858047 h 2102966"/>
              <a:gd name="connsiteX16" fmla="*/ 1 w 2242827"/>
              <a:gd name="connsiteY16" fmla="*/ 1835771 h 2102966"/>
              <a:gd name="connsiteX17" fmla="*/ 1972805 w 2242827"/>
              <a:gd name="connsiteY17" fmla="*/ 55322 h 2102966"/>
              <a:gd name="connsiteX18" fmla="*/ 1853193 w 2242827"/>
              <a:gd name="connsiteY18" fmla="*/ 0 h 2102966"/>
              <a:gd name="connsiteX19" fmla="*/ 1875472 w 2242827"/>
              <a:gd name="connsiteY19" fmla="*/ 0 h 2102966"/>
              <a:gd name="connsiteX20" fmla="*/ 1873186 w 2242827"/>
              <a:gd name="connsiteY20" fmla="*/ 45119 h 2102966"/>
              <a:gd name="connsiteX21" fmla="*/ 0 w 2242827"/>
              <a:gd name="connsiteY21" fmla="*/ 1735650 h 2102966"/>
              <a:gd name="connsiteX22" fmla="*/ 0 w 2242827"/>
              <a:gd name="connsiteY22" fmla="*/ 1713374 h 2102966"/>
              <a:gd name="connsiteX23" fmla="*/ 1851022 w 2242827"/>
              <a:gd name="connsiteY23" fmla="*/ 42848 h 2102966"/>
              <a:gd name="connsiteX24" fmla="*/ 1730668 w 2242827"/>
              <a:gd name="connsiteY24" fmla="*/ 0 h 2102966"/>
              <a:gd name="connsiteX25" fmla="*/ 1753056 w 2242827"/>
              <a:gd name="connsiteY25" fmla="*/ 0 h 2102966"/>
              <a:gd name="connsiteX26" fmla="*/ 1751404 w 2242827"/>
              <a:gd name="connsiteY26" fmla="*/ 32610 h 2102966"/>
              <a:gd name="connsiteX27" fmla="*/ 0 w 2242827"/>
              <a:gd name="connsiteY27" fmla="*/ 1613232 h 2102966"/>
              <a:gd name="connsiteX28" fmla="*/ 0 w 2242827"/>
              <a:gd name="connsiteY28" fmla="*/ 1590961 h 2102966"/>
              <a:gd name="connsiteX29" fmla="*/ 1729127 w 2242827"/>
              <a:gd name="connsiteY29" fmla="*/ 30432 h 2102966"/>
              <a:gd name="connsiteX30" fmla="*/ 1608247 w 2242827"/>
              <a:gd name="connsiteY30" fmla="*/ 0 h 2102966"/>
              <a:gd name="connsiteX31" fmla="*/ 1630525 w 2242827"/>
              <a:gd name="connsiteY31" fmla="*/ 0 h 2102966"/>
              <a:gd name="connsiteX32" fmla="*/ 1629507 w 2242827"/>
              <a:gd name="connsiteY32" fmla="*/ 20086 h 2102966"/>
              <a:gd name="connsiteX33" fmla="*/ 0 w 2242827"/>
              <a:gd name="connsiteY33" fmla="*/ 1490712 h 2102966"/>
              <a:gd name="connsiteX34" fmla="*/ 0 w 2242827"/>
              <a:gd name="connsiteY34" fmla="*/ 1468436 h 2102966"/>
              <a:gd name="connsiteX35" fmla="*/ 1607345 w 2242827"/>
              <a:gd name="connsiteY35" fmla="*/ 17816 h 2102966"/>
              <a:gd name="connsiteX36" fmla="*/ 1485833 w 2242827"/>
              <a:gd name="connsiteY36" fmla="*/ 0 h 2102966"/>
              <a:gd name="connsiteX37" fmla="*/ 1508109 w 2242827"/>
              <a:gd name="connsiteY37" fmla="*/ 0 h 2102966"/>
              <a:gd name="connsiteX38" fmla="*/ 1507724 w 2242827"/>
              <a:gd name="connsiteY38" fmla="*/ 7596 h 2102966"/>
              <a:gd name="connsiteX39" fmla="*/ 0 w 2242827"/>
              <a:gd name="connsiteY39" fmla="*/ 1368317 h 2102966"/>
              <a:gd name="connsiteX40" fmla="*/ 0 w 2242827"/>
              <a:gd name="connsiteY40" fmla="*/ 1346041 h 2102966"/>
              <a:gd name="connsiteX41" fmla="*/ 1485563 w 2242827"/>
              <a:gd name="connsiteY41" fmla="*/ 5325 h 2102966"/>
              <a:gd name="connsiteX42" fmla="*/ 1362591 w 2242827"/>
              <a:gd name="connsiteY42" fmla="*/ 0 h 2102966"/>
              <a:gd name="connsiteX43" fmla="*/ 1385194 w 2242827"/>
              <a:gd name="connsiteY43" fmla="*/ 0 h 2102966"/>
              <a:gd name="connsiteX44" fmla="*/ 1364797 w 2242827"/>
              <a:gd name="connsiteY44" fmla="*/ 133264 h 2102966"/>
              <a:gd name="connsiteX45" fmla="*/ 0 w 2242827"/>
              <a:gd name="connsiteY45" fmla="*/ 1245917 h 2102966"/>
              <a:gd name="connsiteX46" fmla="*/ 0 w 2242827"/>
              <a:gd name="connsiteY46" fmla="*/ 1223641 h 2102966"/>
              <a:gd name="connsiteX47" fmla="*/ 1342864 w 2242827"/>
              <a:gd name="connsiteY47" fmla="*/ 128894 h 2102966"/>
              <a:gd name="connsiteX48" fmla="*/ 1238878 w 2242827"/>
              <a:gd name="connsiteY48" fmla="*/ 0 h 2102966"/>
              <a:gd name="connsiteX49" fmla="*/ 1261388 w 2242827"/>
              <a:gd name="connsiteY49" fmla="*/ 0 h 2102966"/>
              <a:gd name="connsiteX50" fmla="*/ 1244763 w 2242827"/>
              <a:gd name="connsiteY50" fmla="*/ 108614 h 2102966"/>
              <a:gd name="connsiteX51" fmla="*/ 0 w 2242827"/>
              <a:gd name="connsiteY51" fmla="*/ 1123397 h 2102966"/>
              <a:gd name="connsiteX52" fmla="*/ 0 w 2242827"/>
              <a:gd name="connsiteY52" fmla="*/ 1101121 h 2102966"/>
              <a:gd name="connsiteX53" fmla="*/ 1222940 w 2242827"/>
              <a:gd name="connsiteY53" fmla="*/ 104135 h 2102966"/>
              <a:gd name="connsiteX54" fmla="*/ 1115178 w 2242827"/>
              <a:gd name="connsiteY54" fmla="*/ 0 h 2102966"/>
              <a:gd name="connsiteX55" fmla="*/ 1137688 w 2242827"/>
              <a:gd name="connsiteY55" fmla="*/ 0 h 2102966"/>
              <a:gd name="connsiteX56" fmla="*/ 1124836 w 2242827"/>
              <a:gd name="connsiteY56" fmla="*/ 83962 h 2102966"/>
              <a:gd name="connsiteX57" fmla="*/ 0 w 2242827"/>
              <a:gd name="connsiteY57" fmla="*/ 1000978 h 2102966"/>
              <a:gd name="connsiteX58" fmla="*/ 0 w 2242827"/>
              <a:gd name="connsiteY58" fmla="*/ 978703 h 2102966"/>
              <a:gd name="connsiteX59" fmla="*/ 1103012 w 2242827"/>
              <a:gd name="connsiteY59" fmla="*/ 79485 h 2102966"/>
              <a:gd name="connsiteX60" fmla="*/ 991375 w 2242827"/>
              <a:gd name="connsiteY60" fmla="*/ 0 h 2102966"/>
              <a:gd name="connsiteX61" fmla="*/ 1013997 w 2242827"/>
              <a:gd name="connsiteY61" fmla="*/ 0 h 2102966"/>
              <a:gd name="connsiteX62" fmla="*/ 1004915 w 2242827"/>
              <a:gd name="connsiteY62" fmla="*/ 59331 h 2102966"/>
              <a:gd name="connsiteX63" fmla="*/ 0 w 2242827"/>
              <a:gd name="connsiteY63" fmla="*/ 878583 h 2102966"/>
              <a:gd name="connsiteX64" fmla="*/ 0 w 2242827"/>
              <a:gd name="connsiteY64" fmla="*/ 856307 h 2102966"/>
              <a:gd name="connsiteX65" fmla="*/ 982981 w 2242827"/>
              <a:gd name="connsiteY65" fmla="*/ 54853 h 2102966"/>
              <a:gd name="connsiteX66" fmla="*/ 866108 w 2242827"/>
              <a:gd name="connsiteY66" fmla="*/ 0 h 2102966"/>
              <a:gd name="connsiteX67" fmla="*/ 888384 w 2242827"/>
              <a:gd name="connsiteY67" fmla="*/ 0 h 2102966"/>
              <a:gd name="connsiteX68" fmla="*/ 884876 w 2242827"/>
              <a:gd name="connsiteY68" fmla="*/ 34680 h 2102966"/>
              <a:gd name="connsiteX69" fmla="*/ 0 w 2242827"/>
              <a:gd name="connsiteY69" fmla="*/ 756058 h 2102966"/>
              <a:gd name="connsiteX70" fmla="*/ 0 w 2242827"/>
              <a:gd name="connsiteY70" fmla="*/ 733782 h 2102966"/>
              <a:gd name="connsiteX71" fmla="*/ 863057 w 2242827"/>
              <a:gd name="connsiteY71" fmla="*/ 30169 h 2102966"/>
              <a:gd name="connsiteX72" fmla="*/ 743692 w 2242827"/>
              <a:gd name="connsiteY72" fmla="*/ 0 h 2102966"/>
              <a:gd name="connsiteX73" fmla="*/ 765973 w 2242827"/>
              <a:gd name="connsiteY73" fmla="*/ 0 h 2102966"/>
              <a:gd name="connsiteX74" fmla="*/ 764957 w 2242827"/>
              <a:gd name="connsiteY74" fmla="*/ 10048 h 2102966"/>
              <a:gd name="connsiteX75" fmla="*/ 0 w 2242827"/>
              <a:gd name="connsiteY75" fmla="*/ 633662 h 2102966"/>
              <a:gd name="connsiteX76" fmla="*/ 0 w 2242827"/>
              <a:gd name="connsiteY76" fmla="*/ 611386 h 2102966"/>
              <a:gd name="connsiteX77" fmla="*/ 743129 w 2242827"/>
              <a:gd name="connsiteY77" fmla="*/ 5570 h 2102966"/>
              <a:gd name="connsiteX78" fmla="*/ 617163 w 2242827"/>
              <a:gd name="connsiteY78" fmla="*/ 0 h 2102966"/>
              <a:gd name="connsiteX79" fmla="*/ 640489 w 2242827"/>
              <a:gd name="connsiteY79" fmla="*/ 0 h 2102966"/>
              <a:gd name="connsiteX80" fmla="*/ 606611 w 2242827"/>
              <a:gd name="connsiteY80" fmla="*/ 108906 h 2102966"/>
              <a:gd name="connsiteX81" fmla="*/ 0 w 2242827"/>
              <a:gd name="connsiteY81" fmla="*/ 511248 h 2102966"/>
              <a:gd name="connsiteX82" fmla="*/ 0 w 2242827"/>
              <a:gd name="connsiteY82" fmla="*/ 488972 h 2102966"/>
              <a:gd name="connsiteX83" fmla="*/ 585980 w 2242827"/>
              <a:gd name="connsiteY83" fmla="*/ 100252 h 2102966"/>
              <a:gd name="connsiteX84" fmla="*/ 489561 w 2242827"/>
              <a:gd name="connsiteY84" fmla="*/ 0 h 2102966"/>
              <a:gd name="connsiteX85" fmla="*/ 512789 w 2242827"/>
              <a:gd name="connsiteY85" fmla="*/ 0 h 2102966"/>
              <a:gd name="connsiteX86" fmla="*/ 493721 w 2242827"/>
              <a:gd name="connsiteY86" fmla="*/ 61289 h 2102966"/>
              <a:gd name="connsiteX87" fmla="*/ 0 w 2242827"/>
              <a:gd name="connsiteY87" fmla="*/ 388735 h 2102966"/>
              <a:gd name="connsiteX88" fmla="*/ 0 w 2242827"/>
              <a:gd name="connsiteY88" fmla="*/ 366459 h 2102966"/>
              <a:gd name="connsiteX89" fmla="*/ 473199 w 2242827"/>
              <a:gd name="connsiteY89" fmla="*/ 52587 h 2102966"/>
              <a:gd name="connsiteX90" fmla="*/ 361966 w 2242827"/>
              <a:gd name="connsiteY90" fmla="*/ 0 h 2102966"/>
              <a:gd name="connsiteX91" fmla="*/ 385181 w 2242827"/>
              <a:gd name="connsiteY91" fmla="*/ 0 h 2102966"/>
              <a:gd name="connsiteX92" fmla="*/ 380937 w 2242827"/>
              <a:gd name="connsiteY92" fmla="*/ 13636 h 2102966"/>
              <a:gd name="connsiteX93" fmla="*/ 0 w 2242827"/>
              <a:gd name="connsiteY93" fmla="*/ 266328 h 2102966"/>
              <a:gd name="connsiteX94" fmla="*/ 0 w 2242827"/>
              <a:gd name="connsiteY94" fmla="*/ 244052 h 2102966"/>
              <a:gd name="connsiteX95" fmla="*/ 360416 w 2242827"/>
              <a:gd name="connsiteY95" fmla="*/ 4982 h 2102966"/>
              <a:gd name="connsiteX96" fmla="*/ 218905 w 2242827"/>
              <a:gd name="connsiteY96" fmla="*/ 0 h 2102966"/>
              <a:gd name="connsiteX97" fmla="*/ 249720 w 2242827"/>
              <a:gd name="connsiteY97" fmla="*/ 0 h 2102966"/>
              <a:gd name="connsiteX98" fmla="*/ 241311 w 2242827"/>
              <a:gd name="connsiteY98" fmla="*/ 15475 h 2102966"/>
              <a:gd name="connsiteX99" fmla="*/ 0 w 2242827"/>
              <a:gd name="connsiteY99" fmla="*/ 143932 h 2102966"/>
              <a:gd name="connsiteX100" fmla="*/ 0 w 2242827"/>
              <a:gd name="connsiteY100" fmla="*/ 121656 h 2102966"/>
              <a:gd name="connsiteX101" fmla="*/ 189966 w 2242827"/>
              <a:gd name="connsiteY101" fmla="*/ 42875 h 2102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2242827" h="2102966">
                <a:moveTo>
                  <a:pt x="2220549" y="0"/>
                </a:moveTo>
                <a:lnTo>
                  <a:pt x="2242827" y="0"/>
                </a:lnTo>
                <a:lnTo>
                  <a:pt x="2238641" y="82607"/>
                </a:lnTo>
                <a:cubicBezTo>
                  <a:pt x="2123193" y="1215807"/>
                  <a:pt x="1163255" y="2102966"/>
                  <a:pt x="1" y="2102966"/>
                </a:cubicBezTo>
                <a:lnTo>
                  <a:pt x="1" y="2080690"/>
                </a:lnTo>
                <a:cubicBezTo>
                  <a:pt x="1151759" y="2080690"/>
                  <a:pt x="2102176" y="1202330"/>
                  <a:pt x="2216479" y="80336"/>
                </a:cubicBezTo>
                <a:close/>
                <a:moveTo>
                  <a:pt x="2098030" y="0"/>
                </a:moveTo>
                <a:lnTo>
                  <a:pt x="2120412" y="0"/>
                </a:lnTo>
                <a:lnTo>
                  <a:pt x="2116859" y="70117"/>
                </a:lnTo>
                <a:cubicBezTo>
                  <a:pt x="2007691" y="1141666"/>
                  <a:pt x="1099966" y="1980571"/>
                  <a:pt x="1" y="1980571"/>
                </a:cubicBezTo>
                <a:lnTo>
                  <a:pt x="1" y="1958295"/>
                </a:lnTo>
                <a:cubicBezTo>
                  <a:pt x="1088470" y="1958295"/>
                  <a:pt x="1986577" y="1128187"/>
                  <a:pt x="2094588" y="67938"/>
                </a:cubicBezTo>
                <a:close/>
                <a:moveTo>
                  <a:pt x="1975608" y="0"/>
                </a:moveTo>
                <a:lnTo>
                  <a:pt x="1997887" y="0"/>
                </a:lnTo>
                <a:lnTo>
                  <a:pt x="1994968" y="57611"/>
                </a:lnTo>
                <a:cubicBezTo>
                  <a:pt x="1892090" y="1067493"/>
                  <a:pt x="1036676" y="1858047"/>
                  <a:pt x="1" y="1858047"/>
                </a:cubicBezTo>
                <a:lnTo>
                  <a:pt x="1" y="1835771"/>
                </a:lnTo>
                <a:cubicBezTo>
                  <a:pt x="1025181" y="1835771"/>
                  <a:pt x="1871073" y="1053919"/>
                  <a:pt x="1972805" y="55322"/>
                </a:cubicBezTo>
                <a:close/>
                <a:moveTo>
                  <a:pt x="1853193" y="0"/>
                </a:moveTo>
                <a:lnTo>
                  <a:pt x="1875472" y="0"/>
                </a:lnTo>
                <a:lnTo>
                  <a:pt x="1873186" y="45119"/>
                </a:lnTo>
                <a:cubicBezTo>
                  <a:pt x="1776588" y="993350"/>
                  <a:pt x="973388" y="1735650"/>
                  <a:pt x="0" y="1735650"/>
                </a:cubicBezTo>
                <a:lnTo>
                  <a:pt x="0" y="1713374"/>
                </a:lnTo>
                <a:cubicBezTo>
                  <a:pt x="961784" y="1713374"/>
                  <a:pt x="1755557" y="979877"/>
                  <a:pt x="1851022" y="42848"/>
                </a:cubicBezTo>
                <a:close/>
                <a:moveTo>
                  <a:pt x="1730668" y="0"/>
                </a:moveTo>
                <a:lnTo>
                  <a:pt x="1753056" y="0"/>
                </a:lnTo>
                <a:lnTo>
                  <a:pt x="1751404" y="32610"/>
                </a:lnTo>
                <a:cubicBezTo>
                  <a:pt x="1661086" y="919190"/>
                  <a:pt x="910098" y="1613232"/>
                  <a:pt x="0" y="1613232"/>
                </a:cubicBezTo>
                <a:lnTo>
                  <a:pt x="0" y="1590961"/>
                </a:lnTo>
                <a:cubicBezTo>
                  <a:pt x="898495" y="1590961"/>
                  <a:pt x="1639954" y="905712"/>
                  <a:pt x="1729127" y="30432"/>
                </a:cubicBezTo>
                <a:close/>
                <a:moveTo>
                  <a:pt x="1608247" y="0"/>
                </a:moveTo>
                <a:lnTo>
                  <a:pt x="1630525" y="0"/>
                </a:lnTo>
                <a:lnTo>
                  <a:pt x="1629507" y="20086"/>
                </a:lnTo>
                <a:cubicBezTo>
                  <a:pt x="1545469" y="844919"/>
                  <a:pt x="846701" y="1490712"/>
                  <a:pt x="0" y="1490712"/>
                </a:cubicBezTo>
                <a:lnTo>
                  <a:pt x="0" y="1468436"/>
                </a:lnTo>
                <a:cubicBezTo>
                  <a:pt x="835206" y="1468436"/>
                  <a:pt x="1524451" y="831445"/>
                  <a:pt x="1607345" y="17816"/>
                </a:cubicBezTo>
                <a:close/>
                <a:moveTo>
                  <a:pt x="1485833" y="0"/>
                </a:moveTo>
                <a:lnTo>
                  <a:pt x="1508109" y="0"/>
                </a:lnTo>
                <a:lnTo>
                  <a:pt x="1507724" y="7596"/>
                </a:lnTo>
                <a:cubicBezTo>
                  <a:pt x="1429966" y="770778"/>
                  <a:pt x="783416" y="1368317"/>
                  <a:pt x="0" y="1368317"/>
                </a:cubicBezTo>
                <a:lnTo>
                  <a:pt x="0" y="1346041"/>
                </a:lnTo>
                <a:cubicBezTo>
                  <a:pt x="771917" y="1346041"/>
                  <a:pt x="1408949" y="757304"/>
                  <a:pt x="1485563" y="5325"/>
                </a:cubicBezTo>
                <a:close/>
                <a:moveTo>
                  <a:pt x="1362591" y="0"/>
                </a:moveTo>
                <a:lnTo>
                  <a:pt x="1385194" y="0"/>
                </a:lnTo>
                <a:lnTo>
                  <a:pt x="1364797" y="133264"/>
                </a:lnTo>
                <a:cubicBezTo>
                  <a:pt x="1234684" y="767432"/>
                  <a:pt x="672215" y="1245917"/>
                  <a:pt x="0" y="1245917"/>
                </a:cubicBezTo>
                <a:lnTo>
                  <a:pt x="0" y="1223641"/>
                </a:lnTo>
                <a:cubicBezTo>
                  <a:pt x="661385" y="1223641"/>
                  <a:pt x="1214835" y="752908"/>
                  <a:pt x="1342864" y="128894"/>
                </a:cubicBezTo>
                <a:close/>
                <a:moveTo>
                  <a:pt x="1238878" y="0"/>
                </a:moveTo>
                <a:lnTo>
                  <a:pt x="1261388" y="0"/>
                </a:lnTo>
                <a:lnTo>
                  <a:pt x="1244763" y="108614"/>
                </a:lnTo>
                <a:cubicBezTo>
                  <a:pt x="1126083" y="687031"/>
                  <a:pt x="613049" y="1123397"/>
                  <a:pt x="0" y="1123397"/>
                </a:cubicBezTo>
                <a:lnTo>
                  <a:pt x="0" y="1101121"/>
                </a:lnTo>
                <a:cubicBezTo>
                  <a:pt x="602316" y="1101121"/>
                  <a:pt x="1106344" y="672419"/>
                  <a:pt x="1222940" y="104135"/>
                </a:cubicBezTo>
                <a:close/>
                <a:moveTo>
                  <a:pt x="1115178" y="0"/>
                </a:moveTo>
                <a:lnTo>
                  <a:pt x="1137688" y="0"/>
                </a:lnTo>
                <a:lnTo>
                  <a:pt x="1124836" y="83962"/>
                </a:lnTo>
                <a:cubicBezTo>
                  <a:pt x="1017592" y="606647"/>
                  <a:pt x="553979" y="1000978"/>
                  <a:pt x="0" y="1000978"/>
                </a:cubicBezTo>
                <a:lnTo>
                  <a:pt x="0" y="978703"/>
                </a:lnTo>
                <a:cubicBezTo>
                  <a:pt x="543246" y="978703"/>
                  <a:pt x="997852" y="592039"/>
                  <a:pt x="1103012" y="79485"/>
                </a:cubicBezTo>
                <a:close/>
                <a:moveTo>
                  <a:pt x="991375" y="0"/>
                </a:moveTo>
                <a:lnTo>
                  <a:pt x="1013997" y="0"/>
                </a:lnTo>
                <a:lnTo>
                  <a:pt x="1004915" y="59331"/>
                </a:lnTo>
                <a:cubicBezTo>
                  <a:pt x="909100" y="526286"/>
                  <a:pt x="494909" y="878583"/>
                  <a:pt x="0" y="878583"/>
                </a:cubicBezTo>
                <a:lnTo>
                  <a:pt x="0" y="856307"/>
                </a:lnTo>
                <a:cubicBezTo>
                  <a:pt x="484176" y="856307"/>
                  <a:pt x="889272" y="511676"/>
                  <a:pt x="982981" y="54853"/>
                </a:cubicBezTo>
                <a:close/>
                <a:moveTo>
                  <a:pt x="866108" y="0"/>
                </a:moveTo>
                <a:lnTo>
                  <a:pt x="888384" y="0"/>
                </a:lnTo>
                <a:lnTo>
                  <a:pt x="884876" y="34680"/>
                </a:lnTo>
                <a:cubicBezTo>
                  <a:pt x="800495" y="445883"/>
                  <a:pt x="435739" y="756058"/>
                  <a:pt x="0" y="756058"/>
                </a:cubicBezTo>
                <a:lnTo>
                  <a:pt x="0" y="733782"/>
                </a:lnTo>
                <a:cubicBezTo>
                  <a:pt x="425107" y="733782"/>
                  <a:pt x="780781" y="431187"/>
                  <a:pt x="863057" y="30169"/>
                </a:cubicBezTo>
                <a:close/>
                <a:moveTo>
                  <a:pt x="743692" y="0"/>
                </a:moveTo>
                <a:lnTo>
                  <a:pt x="765973" y="0"/>
                </a:lnTo>
                <a:lnTo>
                  <a:pt x="764957" y="10048"/>
                </a:lnTo>
                <a:cubicBezTo>
                  <a:pt x="692029" y="365521"/>
                  <a:pt x="376767" y="633662"/>
                  <a:pt x="0" y="633662"/>
                </a:cubicBezTo>
                <a:lnTo>
                  <a:pt x="0" y="611386"/>
                </a:lnTo>
                <a:cubicBezTo>
                  <a:pt x="365938" y="611386"/>
                  <a:pt x="672265" y="350911"/>
                  <a:pt x="743129" y="5570"/>
                </a:cubicBezTo>
                <a:close/>
                <a:moveTo>
                  <a:pt x="617163" y="0"/>
                </a:moveTo>
                <a:lnTo>
                  <a:pt x="640489" y="0"/>
                </a:lnTo>
                <a:lnTo>
                  <a:pt x="606611" y="108906"/>
                </a:lnTo>
                <a:cubicBezTo>
                  <a:pt x="506524" y="345128"/>
                  <a:pt x="272312" y="511248"/>
                  <a:pt x="0" y="511248"/>
                </a:cubicBezTo>
                <a:lnTo>
                  <a:pt x="0" y="488972"/>
                </a:lnTo>
                <a:cubicBezTo>
                  <a:pt x="263030" y="488972"/>
                  <a:pt x="489290" y="328485"/>
                  <a:pt x="585980" y="100252"/>
                </a:cubicBezTo>
                <a:close/>
                <a:moveTo>
                  <a:pt x="489561" y="0"/>
                </a:moveTo>
                <a:lnTo>
                  <a:pt x="512789" y="0"/>
                </a:lnTo>
                <a:lnTo>
                  <a:pt x="493721" y="61289"/>
                </a:lnTo>
                <a:cubicBezTo>
                  <a:pt x="412246" y="253561"/>
                  <a:pt x="221597" y="388735"/>
                  <a:pt x="0" y="388735"/>
                </a:cubicBezTo>
                <a:lnTo>
                  <a:pt x="0" y="366459"/>
                </a:lnTo>
                <a:cubicBezTo>
                  <a:pt x="212399" y="366459"/>
                  <a:pt x="395116" y="236854"/>
                  <a:pt x="473199" y="52587"/>
                </a:cubicBezTo>
                <a:close/>
                <a:moveTo>
                  <a:pt x="361966" y="0"/>
                </a:moveTo>
                <a:lnTo>
                  <a:pt x="385181" y="0"/>
                </a:lnTo>
                <a:lnTo>
                  <a:pt x="380937" y="13636"/>
                </a:lnTo>
                <a:cubicBezTo>
                  <a:pt x="318070" y="161973"/>
                  <a:pt x="170965" y="266328"/>
                  <a:pt x="0" y="266328"/>
                </a:cubicBezTo>
                <a:lnTo>
                  <a:pt x="0" y="244052"/>
                </a:lnTo>
                <a:cubicBezTo>
                  <a:pt x="161767" y="244052"/>
                  <a:pt x="300940" y="145329"/>
                  <a:pt x="360416" y="4982"/>
                </a:cubicBezTo>
                <a:close/>
                <a:moveTo>
                  <a:pt x="218905" y="0"/>
                </a:moveTo>
                <a:lnTo>
                  <a:pt x="249720" y="0"/>
                </a:lnTo>
                <a:lnTo>
                  <a:pt x="241311" y="15475"/>
                </a:lnTo>
                <a:cubicBezTo>
                  <a:pt x="188962" y="92909"/>
                  <a:pt x="100349" y="143932"/>
                  <a:pt x="0" y="143932"/>
                </a:cubicBezTo>
                <a:lnTo>
                  <a:pt x="0" y="121656"/>
                </a:lnTo>
                <a:cubicBezTo>
                  <a:pt x="74091" y="121656"/>
                  <a:pt x="141290" y="91533"/>
                  <a:pt x="189966" y="42875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4588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0"/>
          <a:lstStyle/>
          <a:p>
            <a:r>
              <a:rPr lang="en-US" dirty="0"/>
              <a:t>Click to add title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18684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A626DE4B-D4E5-B36A-89FA-7C0E87AFC3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0"/>
            <a:ext cx="2242827" cy="2102966"/>
          </a:xfrm>
          <a:custGeom>
            <a:avLst/>
            <a:gdLst>
              <a:gd name="connsiteX0" fmla="*/ 2220549 w 2242827"/>
              <a:gd name="connsiteY0" fmla="*/ 0 h 2102966"/>
              <a:gd name="connsiteX1" fmla="*/ 2242827 w 2242827"/>
              <a:gd name="connsiteY1" fmla="*/ 0 h 2102966"/>
              <a:gd name="connsiteX2" fmla="*/ 2238641 w 2242827"/>
              <a:gd name="connsiteY2" fmla="*/ 82607 h 2102966"/>
              <a:gd name="connsiteX3" fmla="*/ 1 w 2242827"/>
              <a:gd name="connsiteY3" fmla="*/ 2102966 h 2102966"/>
              <a:gd name="connsiteX4" fmla="*/ 1 w 2242827"/>
              <a:gd name="connsiteY4" fmla="*/ 2080690 h 2102966"/>
              <a:gd name="connsiteX5" fmla="*/ 2216479 w 2242827"/>
              <a:gd name="connsiteY5" fmla="*/ 80336 h 2102966"/>
              <a:gd name="connsiteX6" fmla="*/ 2098030 w 2242827"/>
              <a:gd name="connsiteY6" fmla="*/ 0 h 2102966"/>
              <a:gd name="connsiteX7" fmla="*/ 2120412 w 2242827"/>
              <a:gd name="connsiteY7" fmla="*/ 0 h 2102966"/>
              <a:gd name="connsiteX8" fmla="*/ 2116859 w 2242827"/>
              <a:gd name="connsiteY8" fmla="*/ 70117 h 2102966"/>
              <a:gd name="connsiteX9" fmla="*/ 1 w 2242827"/>
              <a:gd name="connsiteY9" fmla="*/ 1980571 h 2102966"/>
              <a:gd name="connsiteX10" fmla="*/ 1 w 2242827"/>
              <a:gd name="connsiteY10" fmla="*/ 1958295 h 2102966"/>
              <a:gd name="connsiteX11" fmla="*/ 2094588 w 2242827"/>
              <a:gd name="connsiteY11" fmla="*/ 67938 h 2102966"/>
              <a:gd name="connsiteX12" fmla="*/ 1975608 w 2242827"/>
              <a:gd name="connsiteY12" fmla="*/ 0 h 2102966"/>
              <a:gd name="connsiteX13" fmla="*/ 1997887 w 2242827"/>
              <a:gd name="connsiteY13" fmla="*/ 0 h 2102966"/>
              <a:gd name="connsiteX14" fmla="*/ 1994968 w 2242827"/>
              <a:gd name="connsiteY14" fmla="*/ 57611 h 2102966"/>
              <a:gd name="connsiteX15" fmla="*/ 1 w 2242827"/>
              <a:gd name="connsiteY15" fmla="*/ 1858047 h 2102966"/>
              <a:gd name="connsiteX16" fmla="*/ 1 w 2242827"/>
              <a:gd name="connsiteY16" fmla="*/ 1835771 h 2102966"/>
              <a:gd name="connsiteX17" fmla="*/ 1972805 w 2242827"/>
              <a:gd name="connsiteY17" fmla="*/ 55322 h 2102966"/>
              <a:gd name="connsiteX18" fmla="*/ 1853193 w 2242827"/>
              <a:gd name="connsiteY18" fmla="*/ 0 h 2102966"/>
              <a:gd name="connsiteX19" fmla="*/ 1875472 w 2242827"/>
              <a:gd name="connsiteY19" fmla="*/ 0 h 2102966"/>
              <a:gd name="connsiteX20" fmla="*/ 1873186 w 2242827"/>
              <a:gd name="connsiteY20" fmla="*/ 45119 h 2102966"/>
              <a:gd name="connsiteX21" fmla="*/ 0 w 2242827"/>
              <a:gd name="connsiteY21" fmla="*/ 1735650 h 2102966"/>
              <a:gd name="connsiteX22" fmla="*/ 0 w 2242827"/>
              <a:gd name="connsiteY22" fmla="*/ 1713374 h 2102966"/>
              <a:gd name="connsiteX23" fmla="*/ 1851022 w 2242827"/>
              <a:gd name="connsiteY23" fmla="*/ 42848 h 2102966"/>
              <a:gd name="connsiteX24" fmla="*/ 1730668 w 2242827"/>
              <a:gd name="connsiteY24" fmla="*/ 0 h 2102966"/>
              <a:gd name="connsiteX25" fmla="*/ 1753056 w 2242827"/>
              <a:gd name="connsiteY25" fmla="*/ 0 h 2102966"/>
              <a:gd name="connsiteX26" fmla="*/ 1751404 w 2242827"/>
              <a:gd name="connsiteY26" fmla="*/ 32610 h 2102966"/>
              <a:gd name="connsiteX27" fmla="*/ 0 w 2242827"/>
              <a:gd name="connsiteY27" fmla="*/ 1613232 h 2102966"/>
              <a:gd name="connsiteX28" fmla="*/ 0 w 2242827"/>
              <a:gd name="connsiteY28" fmla="*/ 1590961 h 2102966"/>
              <a:gd name="connsiteX29" fmla="*/ 1729127 w 2242827"/>
              <a:gd name="connsiteY29" fmla="*/ 30432 h 2102966"/>
              <a:gd name="connsiteX30" fmla="*/ 1608247 w 2242827"/>
              <a:gd name="connsiteY30" fmla="*/ 0 h 2102966"/>
              <a:gd name="connsiteX31" fmla="*/ 1630525 w 2242827"/>
              <a:gd name="connsiteY31" fmla="*/ 0 h 2102966"/>
              <a:gd name="connsiteX32" fmla="*/ 1629507 w 2242827"/>
              <a:gd name="connsiteY32" fmla="*/ 20086 h 2102966"/>
              <a:gd name="connsiteX33" fmla="*/ 0 w 2242827"/>
              <a:gd name="connsiteY33" fmla="*/ 1490712 h 2102966"/>
              <a:gd name="connsiteX34" fmla="*/ 0 w 2242827"/>
              <a:gd name="connsiteY34" fmla="*/ 1468436 h 2102966"/>
              <a:gd name="connsiteX35" fmla="*/ 1607345 w 2242827"/>
              <a:gd name="connsiteY35" fmla="*/ 17816 h 2102966"/>
              <a:gd name="connsiteX36" fmla="*/ 1485833 w 2242827"/>
              <a:gd name="connsiteY36" fmla="*/ 0 h 2102966"/>
              <a:gd name="connsiteX37" fmla="*/ 1508109 w 2242827"/>
              <a:gd name="connsiteY37" fmla="*/ 0 h 2102966"/>
              <a:gd name="connsiteX38" fmla="*/ 1507724 w 2242827"/>
              <a:gd name="connsiteY38" fmla="*/ 7596 h 2102966"/>
              <a:gd name="connsiteX39" fmla="*/ 0 w 2242827"/>
              <a:gd name="connsiteY39" fmla="*/ 1368317 h 2102966"/>
              <a:gd name="connsiteX40" fmla="*/ 0 w 2242827"/>
              <a:gd name="connsiteY40" fmla="*/ 1346041 h 2102966"/>
              <a:gd name="connsiteX41" fmla="*/ 1485563 w 2242827"/>
              <a:gd name="connsiteY41" fmla="*/ 5325 h 2102966"/>
              <a:gd name="connsiteX42" fmla="*/ 1362591 w 2242827"/>
              <a:gd name="connsiteY42" fmla="*/ 0 h 2102966"/>
              <a:gd name="connsiteX43" fmla="*/ 1385194 w 2242827"/>
              <a:gd name="connsiteY43" fmla="*/ 0 h 2102966"/>
              <a:gd name="connsiteX44" fmla="*/ 1364797 w 2242827"/>
              <a:gd name="connsiteY44" fmla="*/ 133264 h 2102966"/>
              <a:gd name="connsiteX45" fmla="*/ 0 w 2242827"/>
              <a:gd name="connsiteY45" fmla="*/ 1245917 h 2102966"/>
              <a:gd name="connsiteX46" fmla="*/ 0 w 2242827"/>
              <a:gd name="connsiteY46" fmla="*/ 1223641 h 2102966"/>
              <a:gd name="connsiteX47" fmla="*/ 1342864 w 2242827"/>
              <a:gd name="connsiteY47" fmla="*/ 128894 h 2102966"/>
              <a:gd name="connsiteX48" fmla="*/ 1238878 w 2242827"/>
              <a:gd name="connsiteY48" fmla="*/ 0 h 2102966"/>
              <a:gd name="connsiteX49" fmla="*/ 1261388 w 2242827"/>
              <a:gd name="connsiteY49" fmla="*/ 0 h 2102966"/>
              <a:gd name="connsiteX50" fmla="*/ 1244763 w 2242827"/>
              <a:gd name="connsiteY50" fmla="*/ 108614 h 2102966"/>
              <a:gd name="connsiteX51" fmla="*/ 0 w 2242827"/>
              <a:gd name="connsiteY51" fmla="*/ 1123397 h 2102966"/>
              <a:gd name="connsiteX52" fmla="*/ 0 w 2242827"/>
              <a:gd name="connsiteY52" fmla="*/ 1101121 h 2102966"/>
              <a:gd name="connsiteX53" fmla="*/ 1222940 w 2242827"/>
              <a:gd name="connsiteY53" fmla="*/ 104135 h 2102966"/>
              <a:gd name="connsiteX54" fmla="*/ 1115178 w 2242827"/>
              <a:gd name="connsiteY54" fmla="*/ 0 h 2102966"/>
              <a:gd name="connsiteX55" fmla="*/ 1137688 w 2242827"/>
              <a:gd name="connsiteY55" fmla="*/ 0 h 2102966"/>
              <a:gd name="connsiteX56" fmla="*/ 1124836 w 2242827"/>
              <a:gd name="connsiteY56" fmla="*/ 83962 h 2102966"/>
              <a:gd name="connsiteX57" fmla="*/ 0 w 2242827"/>
              <a:gd name="connsiteY57" fmla="*/ 1000978 h 2102966"/>
              <a:gd name="connsiteX58" fmla="*/ 0 w 2242827"/>
              <a:gd name="connsiteY58" fmla="*/ 978703 h 2102966"/>
              <a:gd name="connsiteX59" fmla="*/ 1103012 w 2242827"/>
              <a:gd name="connsiteY59" fmla="*/ 79485 h 2102966"/>
              <a:gd name="connsiteX60" fmla="*/ 991375 w 2242827"/>
              <a:gd name="connsiteY60" fmla="*/ 0 h 2102966"/>
              <a:gd name="connsiteX61" fmla="*/ 1013997 w 2242827"/>
              <a:gd name="connsiteY61" fmla="*/ 0 h 2102966"/>
              <a:gd name="connsiteX62" fmla="*/ 1004915 w 2242827"/>
              <a:gd name="connsiteY62" fmla="*/ 59331 h 2102966"/>
              <a:gd name="connsiteX63" fmla="*/ 0 w 2242827"/>
              <a:gd name="connsiteY63" fmla="*/ 878583 h 2102966"/>
              <a:gd name="connsiteX64" fmla="*/ 0 w 2242827"/>
              <a:gd name="connsiteY64" fmla="*/ 856307 h 2102966"/>
              <a:gd name="connsiteX65" fmla="*/ 982981 w 2242827"/>
              <a:gd name="connsiteY65" fmla="*/ 54853 h 2102966"/>
              <a:gd name="connsiteX66" fmla="*/ 866108 w 2242827"/>
              <a:gd name="connsiteY66" fmla="*/ 0 h 2102966"/>
              <a:gd name="connsiteX67" fmla="*/ 888384 w 2242827"/>
              <a:gd name="connsiteY67" fmla="*/ 0 h 2102966"/>
              <a:gd name="connsiteX68" fmla="*/ 884876 w 2242827"/>
              <a:gd name="connsiteY68" fmla="*/ 34680 h 2102966"/>
              <a:gd name="connsiteX69" fmla="*/ 0 w 2242827"/>
              <a:gd name="connsiteY69" fmla="*/ 756058 h 2102966"/>
              <a:gd name="connsiteX70" fmla="*/ 0 w 2242827"/>
              <a:gd name="connsiteY70" fmla="*/ 733782 h 2102966"/>
              <a:gd name="connsiteX71" fmla="*/ 863057 w 2242827"/>
              <a:gd name="connsiteY71" fmla="*/ 30169 h 2102966"/>
              <a:gd name="connsiteX72" fmla="*/ 743692 w 2242827"/>
              <a:gd name="connsiteY72" fmla="*/ 0 h 2102966"/>
              <a:gd name="connsiteX73" fmla="*/ 765973 w 2242827"/>
              <a:gd name="connsiteY73" fmla="*/ 0 h 2102966"/>
              <a:gd name="connsiteX74" fmla="*/ 764957 w 2242827"/>
              <a:gd name="connsiteY74" fmla="*/ 10048 h 2102966"/>
              <a:gd name="connsiteX75" fmla="*/ 0 w 2242827"/>
              <a:gd name="connsiteY75" fmla="*/ 633662 h 2102966"/>
              <a:gd name="connsiteX76" fmla="*/ 0 w 2242827"/>
              <a:gd name="connsiteY76" fmla="*/ 611386 h 2102966"/>
              <a:gd name="connsiteX77" fmla="*/ 743129 w 2242827"/>
              <a:gd name="connsiteY77" fmla="*/ 5570 h 2102966"/>
              <a:gd name="connsiteX78" fmla="*/ 617163 w 2242827"/>
              <a:gd name="connsiteY78" fmla="*/ 0 h 2102966"/>
              <a:gd name="connsiteX79" fmla="*/ 640489 w 2242827"/>
              <a:gd name="connsiteY79" fmla="*/ 0 h 2102966"/>
              <a:gd name="connsiteX80" fmla="*/ 606611 w 2242827"/>
              <a:gd name="connsiteY80" fmla="*/ 108906 h 2102966"/>
              <a:gd name="connsiteX81" fmla="*/ 0 w 2242827"/>
              <a:gd name="connsiteY81" fmla="*/ 511248 h 2102966"/>
              <a:gd name="connsiteX82" fmla="*/ 0 w 2242827"/>
              <a:gd name="connsiteY82" fmla="*/ 488972 h 2102966"/>
              <a:gd name="connsiteX83" fmla="*/ 585980 w 2242827"/>
              <a:gd name="connsiteY83" fmla="*/ 100252 h 2102966"/>
              <a:gd name="connsiteX84" fmla="*/ 489561 w 2242827"/>
              <a:gd name="connsiteY84" fmla="*/ 0 h 2102966"/>
              <a:gd name="connsiteX85" fmla="*/ 512789 w 2242827"/>
              <a:gd name="connsiteY85" fmla="*/ 0 h 2102966"/>
              <a:gd name="connsiteX86" fmla="*/ 493721 w 2242827"/>
              <a:gd name="connsiteY86" fmla="*/ 61289 h 2102966"/>
              <a:gd name="connsiteX87" fmla="*/ 0 w 2242827"/>
              <a:gd name="connsiteY87" fmla="*/ 388735 h 2102966"/>
              <a:gd name="connsiteX88" fmla="*/ 0 w 2242827"/>
              <a:gd name="connsiteY88" fmla="*/ 366459 h 2102966"/>
              <a:gd name="connsiteX89" fmla="*/ 473199 w 2242827"/>
              <a:gd name="connsiteY89" fmla="*/ 52587 h 2102966"/>
              <a:gd name="connsiteX90" fmla="*/ 361966 w 2242827"/>
              <a:gd name="connsiteY90" fmla="*/ 0 h 2102966"/>
              <a:gd name="connsiteX91" fmla="*/ 385181 w 2242827"/>
              <a:gd name="connsiteY91" fmla="*/ 0 h 2102966"/>
              <a:gd name="connsiteX92" fmla="*/ 380937 w 2242827"/>
              <a:gd name="connsiteY92" fmla="*/ 13636 h 2102966"/>
              <a:gd name="connsiteX93" fmla="*/ 0 w 2242827"/>
              <a:gd name="connsiteY93" fmla="*/ 266328 h 2102966"/>
              <a:gd name="connsiteX94" fmla="*/ 0 w 2242827"/>
              <a:gd name="connsiteY94" fmla="*/ 244052 h 2102966"/>
              <a:gd name="connsiteX95" fmla="*/ 360416 w 2242827"/>
              <a:gd name="connsiteY95" fmla="*/ 4982 h 2102966"/>
              <a:gd name="connsiteX96" fmla="*/ 218905 w 2242827"/>
              <a:gd name="connsiteY96" fmla="*/ 0 h 2102966"/>
              <a:gd name="connsiteX97" fmla="*/ 249720 w 2242827"/>
              <a:gd name="connsiteY97" fmla="*/ 0 h 2102966"/>
              <a:gd name="connsiteX98" fmla="*/ 241311 w 2242827"/>
              <a:gd name="connsiteY98" fmla="*/ 15475 h 2102966"/>
              <a:gd name="connsiteX99" fmla="*/ 0 w 2242827"/>
              <a:gd name="connsiteY99" fmla="*/ 143932 h 2102966"/>
              <a:gd name="connsiteX100" fmla="*/ 0 w 2242827"/>
              <a:gd name="connsiteY100" fmla="*/ 121656 h 2102966"/>
              <a:gd name="connsiteX101" fmla="*/ 189966 w 2242827"/>
              <a:gd name="connsiteY101" fmla="*/ 42875 h 2102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2242827" h="2102966">
                <a:moveTo>
                  <a:pt x="2220549" y="0"/>
                </a:moveTo>
                <a:lnTo>
                  <a:pt x="2242827" y="0"/>
                </a:lnTo>
                <a:lnTo>
                  <a:pt x="2238641" y="82607"/>
                </a:lnTo>
                <a:cubicBezTo>
                  <a:pt x="2123193" y="1215807"/>
                  <a:pt x="1163255" y="2102966"/>
                  <a:pt x="1" y="2102966"/>
                </a:cubicBezTo>
                <a:lnTo>
                  <a:pt x="1" y="2080690"/>
                </a:lnTo>
                <a:cubicBezTo>
                  <a:pt x="1151759" y="2080690"/>
                  <a:pt x="2102176" y="1202330"/>
                  <a:pt x="2216479" y="80336"/>
                </a:cubicBezTo>
                <a:close/>
                <a:moveTo>
                  <a:pt x="2098030" y="0"/>
                </a:moveTo>
                <a:lnTo>
                  <a:pt x="2120412" y="0"/>
                </a:lnTo>
                <a:lnTo>
                  <a:pt x="2116859" y="70117"/>
                </a:lnTo>
                <a:cubicBezTo>
                  <a:pt x="2007691" y="1141666"/>
                  <a:pt x="1099966" y="1980571"/>
                  <a:pt x="1" y="1980571"/>
                </a:cubicBezTo>
                <a:lnTo>
                  <a:pt x="1" y="1958295"/>
                </a:lnTo>
                <a:cubicBezTo>
                  <a:pt x="1088470" y="1958295"/>
                  <a:pt x="1986577" y="1128187"/>
                  <a:pt x="2094588" y="67938"/>
                </a:cubicBezTo>
                <a:close/>
                <a:moveTo>
                  <a:pt x="1975608" y="0"/>
                </a:moveTo>
                <a:lnTo>
                  <a:pt x="1997887" y="0"/>
                </a:lnTo>
                <a:lnTo>
                  <a:pt x="1994968" y="57611"/>
                </a:lnTo>
                <a:cubicBezTo>
                  <a:pt x="1892090" y="1067493"/>
                  <a:pt x="1036676" y="1858047"/>
                  <a:pt x="1" y="1858047"/>
                </a:cubicBezTo>
                <a:lnTo>
                  <a:pt x="1" y="1835771"/>
                </a:lnTo>
                <a:cubicBezTo>
                  <a:pt x="1025181" y="1835771"/>
                  <a:pt x="1871073" y="1053919"/>
                  <a:pt x="1972805" y="55322"/>
                </a:cubicBezTo>
                <a:close/>
                <a:moveTo>
                  <a:pt x="1853193" y="0"/>
                </a:moveTo>
                <a:lnTo>
                  <a:pt x="1875472" y="0"/>
                </a:lnTo>
                <a:lnTo>
                  <a:pt x="1873186" y="45119"/>
                </a:lnTo>
                <a:cubicBezTo>
                  <a:pt x="1776588" y="993350"/>
                  <a:pt x="973388" y="1735650"/>
                  <a:pt x="0" y="1735650"/>
                </a:cubicBezTo>
                <a:lnTo>
                  <a:pt x="0" y="1713374"/>
                </a:lnTo>
                <a:cubicBezTo>
                  <a:pt x="961784" y="1713374"/>
                  <a:pt x="1755557" y="979877"/>
                  <a:pt x="1851022" y="42848"/>
                </a:cubicBezTo>
                <a:close/>
                <a:moveTo>
                  <a:pt x="1730668" y="0"/>
                </a:moveTo>
                <a:lnTo>
                  <a:pt x="1753056" y="0"/>
                </a:lnTo>
                <a:lnTo>
                  <a:pt x="1751404" y="32610"/>
                </a:lnTo>
                <a:cubicBezTo>
                  <a:pt x="1661086" y="919190"/>
                  <a:pt x="910098" y="1613232"/>
                  <a:pt x="0" y="1613232"/>
                </a:cubicBezTo>
                <a:lnTo>
                  <a:pt x="0" y="1590961"/>
                </a:lnTo>
                <a:cubicBezTo>
                  <a:pt x="898495" y="1590961"/>
                  <a:pt x="1639954" y="905712"/>
                  <a:pt x="1729127" y="30432"/>
                </a:cubicBezTo>
                <a:close/>
                <a:moveTo>
                  <a:pt x="1608247" y="0"/>
                </a:moveTo>
                <a:lnTo>
                  <a:pt x="1630525" y="0"/>
                </a:lnTo>
                <a:lnTo>
                  <a:pt x="1629507" y="20086"/>
                </a:lnTo>
                <a:cubicBezTo>
                  <a:pt x="1545469" y="844919"/>
                  <a:pt x="846701" y="1490712"/>
                  <a:pt x="0" y="1490712"/>
                </a:cubicBezTo>
                <a:lnTo>
                  <a:pt x="0" y="1468436"/>
                </a:lnTo>
                <a:cubicBezTo>
                  <a:pt x="835206" y="1468436"/>
                  <a:pt x="1524451" y="831445"/>
                  <a:pt x="1607345" y="17816"/>
                </a:cubicBezTo>
                <a:close/>
                <a:moveTo>
                  <a:pt x="1485833" y="0"/>
                </a:moveTo>
                <a:lnTo>
                  <a:pt x="1508109" y="0"/>
                </a:lnTo>
                <a:lnTo>
                  <a:pt x="1507724" y="7596"/>
                </a:lnTo>
                <a:cubicBezTo>
                  <a:pt x="1429966" y="770778"/>
                  <a:pt x="783416" y="1368317"/>
                  <a:pt x="0" y="1368317"/>
                </a:cubicBezTo>
                <a:lnTo>
                  <a:pt x="0" y="1346041"/>
                </a:lnTo>
                <a:cubicBezTo>
                  <a:pt x="771917" y="1346041"/>
                  <a:pt x="1408949" y="757304"/>
                  <a:pt x="1485563" y="5325"/>
                </a:cubicBezTo>
                <a:close/>
                <a:moveTo>
                  <a:pt x="1362591" y="0"/>
                </a:moveTo>
                <a:lnTo>
                  <a:pt x="1385194" y="0"/>
                </a:lnTo>
                <a:lnTo>
                  <a:pt x="1364797" y="133264"/>
                </a:lnTo>
                <a:cubicBezTo>
                  <a:pt x="1234684" y="767432"/>
                  <a:pt x="672215" y="1245917"/>
                  <a:pt x="0" y="1245917"/>
                </a:cubicBezTo>
                <a:lnTo>
                  <a:pt x="0" y="1223641"/>
                </a:lnTo>
                <a:cubicBezTo>
                  <a:pt x="661385" y="1223641"/>
                  <a:pt x="1214835" y="752908"/>
                  <a:pt x="1342864" y="128894"/>
                </a:cubicBezTo>
                <a:close/>
                <a:moveTo>
                  <a:pt x="1238878" y="0"/>
                </a:moveTo>
                <a:lnTo>
                  <a:pt x="1261388" y="0"/>
                </a:lnTo>
                <a:lnTo>
                  <a:pt x="1244763" y="108614"/>
                </a:lnTo>
                <a:cubicBezTo>
                  <a:pt x="1126083" y="687031"/>
                  <a:pt x="613049" y="1123397"/>
                  <a:pt x="0" y="1123397"/>
                </a:cubicBezTo>
                <a:lnTo>
                  <a:pt x="0" y="1101121"/>
                </a:lnTo>
                <a:cubicBezTo>
                  <a:pt x="602316" y="1101121"/>
                  <a:pt x="1106344" y="672419"/>
                  <a:pt x="1222940" y="104135"/>
                </a:cubicBezTo>
                <a:close/>
                <a:moveTo>
                  <a:pt x="1115178" y="0"/>
                </a:moveTo>
                <a:lnTo>
                  <a:pt x="1137688" y="0"/>
                </a:lnTo>
                <a:lnTo>
                  <a:pt x="1124836" y="83962"/>
                </a:lnTo>
                <a:cubicBezTo>
                  <a:pt x="1017592" y="606647"/>
                  <a:pt x="553979" y="1000978"/>
                  <a:pt x="0" y="1000978"/>
                </a:cubicBezTo>
                <a:lnTo>
                  <a:pt x="0" y="978703"/>
                </a:lnTo>
                <a:cubicBezTo>
                  <a:pt x="543246" y="978703"/>
                  <a:pt x="997852" y="592039"/>
                  <a:pt x="1103012" y="79485"/>
                </a:cubicBezTo>
                <a:close/>
                <a:moveTo>
                  <a:pt x="991375" y="0"/>
                </a:moveTo>
                <a:lnTo>
                  <a:pt x="1013997" y="0"/>
                </a:lnTo>
                <a:lnTo>
                  <a:pt x="1004915" y="59331"/>
                </a:lnTo>
                <a:cubicBezTo>
                  <a:pt x="909100" y="526286"/>
                  <a:pt x="494909" y="878583"/>
                  <a:pt x="0" y="878583"/>
                </a:cubicBezTo>
                <a:lnTo>
                  <a:pt x="0" y="856307"/>
                </a:lnTo>
                <a:cubicBezTo>
                  <a:pt x="484176" y="856307"/>
                  <a:pt x="889272" y="511676"/>
                  <a:pt x="982981" y="54853"/>
                </a:cubicBezTo>
                <a:close/>
                <a:moveTo>
                  <a:pt x="866108" y="0"/>
                </a:moveTo>
                <a:lnTo>
                  <a:pt x="888384" y="0"/>
                </a:lnTo>
                <a:lnTo>
                  <a:pt x="884876" y="34680"/>
                </a:lnTo>
                <a:cubicBezTo>
                  <a:pt x="800495" y="445883"/>
                  <a:pt x="435739" y="756058"/>
                  <a:pt x="0" y="756058"/>
                </a:cubicBezTo>
                <a:lnTo>
                  <a:pt x="0" y="733782"/>
                </a:lnTo>
                <a:cubicBezTo>
                  <a:pt x="425107" y="733782"/>
                  <a:pt x="780781" y="431187"/>
                  <a:pt x="863057" y="30169"/>
                </a:cubicBezTo>
                <a:close/>
                <a:moveTo>
                  <a:pt x="743692" y="0"/>
                </a:moveTo>
                <a:lnTo>
                  <a:pt x="765973" y="0"/>
                </a:lnTo>
                <a:lnTo>
                  <a:pt x="764957" y="10048"/>
                </a:lnTo>
                <a:cubicBezTo>
                  <a:pt x="692029" y="365521"/>
                  <a:pt x="376767" y="633662"/>
                  <a:pt x="0" y="633662"/>
                </a:cubicBezTo>
                <a:lnTo>
                  <a:pt x="0" y="611386"/>
                </a:lnTo>
                <a:cubicBezTo>
                  <a:pt x="365938" y="611386"/>
                  <a:pt x="672265" y="350911"/>
                  <a:pt x="743129" y="5570"/>
                </a:cubicBezTo>
                <a:close/>
                <a:moveTo>
                  <a:pt x="617163" y="0"/>
                </a:moveTo>
                <a:lnTo>
                  <a:pt x="640489" y="0"/>
                </a:lnTo>
                <a:lnTo>
                  <a:pt x="606611" y="108906"/>
                </a:lnTo>
                <a:cubicBezTo>
                  <a:pt x="506524" y="345128"/>
                  <a:pt x="272312" y="511248"/>
                  <a:pt x="0" y="511248"/>
                </a:cubicBezTo>
                <a:lnTo>
                  <a:pt x="0" y="488972"/>
                </a:lnTo>
                <a:cubicBezTo>
                  <a:pt x="263030" y="488972"/>
                  <a:pt x="489290" y="328485"/>
                  <a:pt x="585980" y="100252"/>
                </a:cubicBezTo>
                <a:close/>
                <a:moveTo>
                  <a:pt x="489561" y="0"/>
                </a:moveTo>
                <a:lnTo>
                  <a:pt x="512789" y="0"/>
                </a:lnTo>
                <a:lnTo>
                  <a:pt x="493721" y="61289"/>
                </a:lnTo>
                <a:cubicBezTo>
                  <a:pt x="412246" y="253561"/>
                  <a:pt x="221597" y="388735"/>
                  <a:pt x="0" y="388735"/>
                </a:cubicBezTo>
                <a:lnTo>
                  <a:pt x="0" y="366459"/>
                </a:lnTo>
                <a:cubicBezTo>
                  <a:pt x="212399" y="366459"/>
                  <a:pt x="395116" y="236854"/>
                  <a:pt x="473199" y="52587"/>
                </a:cubicBezTo>
                <a:close/>
                <a:moveTo>
                  <a:pt x="361966" y="0"/>
                </a:moveTo>
                <a:lnTo>
                  <a:pt x="385181" y="0"/>
                </a:lnTo>
                <a:lnTo>
                  <a:pt x="380937" y="13636"/>
                </a:lnTo>
                <a:cubicBezTo>
                  <a:pt x="318070" y="161973"/>
                  <a:pt x="170965" y="266328"/>
                  <a:pt x="0" y="266328"/>
                </a:cubicBezTo>
                <a:lnTo>
                  <a:pt x="0" y="244052"/>
                </a:lnTo>
                <a:cubicBezTo>
                  <a:pt x="161767" y="244052"/>
                  <a:pt x="300940" y="145329"/>
                  <a:pt x="360416" y="4982"/>
                </a:cubicBezTo>
                <a:close/>
                <a:moveTo>
                  <a:pt x="218905" y="0"/>
                </a:moveTo>
                <a:lnTo>
                  <a:pt x="249720" y="0"/>
                </a:lnTo>
                <a:lnTo>
                  <a:pt x="241311" y="15475"/>
                </a:lnTo>
                <a:cubicBezTo>
                  <a:pt x="188962" y="92909"/>
                  <a:pt x="100349" y="143932"/>
                  <a:pt x="0" y="143932"/>
                </a:cubicBezTo>
                <a:lnTo>
                  <a:pt x="0" y="121656"/>
                </a:lnTo>
                <a:cubicBezTo>
                  <a:pt x="74091" y="121656"/>
                  <a:pt x="141290" y="91533"/>
                  <a:pt x="189966" y="42875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4588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95243571-BE64-3777-F992-88FC43A605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H="1" flipV="1">
            <a:off x="9949173" y="4755034"/>
            <a:ext cx="2242827" cy="2102966"/>
          </a:xfrm>
          <a:custGeom>
            <a:avLst/>
            <a:gdLst>
              <a:gd name="connsiteX0" fmla="*/ 2220549 w 2242827"/>
              <a:gd name="connsiteY0" fmla="*/ 0 h 2102966"/>
              <a:gd name="connsiteX1" fmla="*/ 2242827 w 2242827"/>
              <a:gd name="connsiteY1" fmla="*/ 0 h 2102966"/>
              <a:gd name="connsiteX2" fmla="*/ 2238641 w 2242827"/>
              <a:gd name="connsiteY2" fmla="*/ 82607 h 2102966"/>
              <a:gd name="connsiteX3" fmla="*/ 1 w 2242827"/>
              <a:gd name="connsiteY3" fmla="*/ 2102966 h 2102966"/>
              <a:gd name="connsiteX4" fmla="*/ 1 w 2242827"/>
              <a:gd name="connsiteY4" fmla="*/ 2080690 h 2102966"/>
              <a:gd name="connsiteX5" fmla="*/ 2216479 w 2242827"/>
              <a:gd name="connsiteY5" fmla="*/ 80336 h 2102966"/>
              <a:gd name="connsiteX6" fmla="*/ 2098030 w 2242827"/>
              <a:gd name="connsiteY6" fmla="*/ 0 h 2102966"/>
              <a:gd name="connsiteX7" fmla="*/ 2120412 w 2242827"/>
              <a:gd name="connsiteY7" fmla="*/ 0 h 2102966"/>
              <a:gd name="connsiteX8" fmla="*/ 2116859 w 2242827"/>
              <a:gd name="connsiteY8" fmla="*/ 70117 h 2102966"/>
              <a:gd name="connsiteX9" fmla="*/ 1 w 2242827"/>
              <a:gd name="connsiteY9" fmla="*/ 1980571 h 2102966"/>
              <a:gd name="connsiteX10" fmla="*/ 1 w 2242827"/>
              <a:gd name="connsiteY10" fmla="*/ 1958295 h 2102966"/>
              <a:gd name="connsiteX11" fmla="*/ 2094588 w 2242827"/>
              <a:gd name="connsiteY11" fmla="*/ 67938 h 2102966"/>
              <a:gd name="connsiteX12" fmla="*/ 1975608 w 2242827"/>
              <a:gd name="connsiteY12" fmla="*/ 0 h 2102966"/>
              <a:gd name="connsiteX13" fmla="*/ 1997887 w 2242827"/>
              <a:gd name="connsiteY13" fmla="*/ 0 h 2102966"/>
              <a:gd name="connsiteX14" fmla="*/ 1994968 w 2242827"/>
              <a:gd name="connsiteY14" fmla="*/ 57611 h 2102966"/>
              <a:gd name="connsiteX15" fmla="*/ 1 w 2242827"/>
              <a:gd name="connsiteY15" fmla="*/ 1858047 h 2102966"/>
              <a:gd name="connsiteX16" fmla="*/ 1 w 2242827"/>
              <a:gd name="connsiteY16" fmla="*/ 1835771 h 2102966"/>
              <a:gd name="connsiteX17" fmla="*/ 1972805 w 2242827"/>
              <a:gd name="connsiteY17" fmla="*/ 55322 h 2102966"/>
              <a:gd name="connsiteX18" fmla="*/ 1853193 w 2242827"/>
              <a:gd name="connsiteY18" fmla="*/ 0 h 2102966"/>
              <a:gd name="connsiteX19" fmla="*/ 1875472 w 2242827"/>
              <a:gd name="connsiteY19" fmla="*/ 0 h 2102966"/>
              <a:gd name="connsiteX20" fmla="*/ 1873186 w 2242827"/>
              <a:gd name="connsiteY20" fmla="*/ 45119 h 2102966"/>
              <a:gd name="connsiteX21" fmla="*/ 0 w 2242827"/>
              <a:gd name="connsiteY21" fmla="*/ 1735650 h 2102966"/>
              <a:gd name="connsiteX22" fmla="*/ 0 w 2242827"/>
              <a:gd name="connsiteY22" fmla="*/ 1713374 h 2102966"/>
              <a:gd name="connsiteX23" fmla="*/ 1851022 w 2242827"/>
              <a:gd name="connsiteY23" fmla="*/ 42848 h 2102966"/>
              <a:gd name="connsiteX24" fmla="*/ 1730668 w 2242827"/>
              <a:gd name="connsiteY24" fmla="*/ 0 h 2102966"/>
              <a:gd name="connsiteX25" fmla="*/ 1753056 w 2242827"/>
              <a:gd name="connsiteY25" fmla="*/ 0 h 2102966"/>
              <a:gd name="connsiteX26" fmla="*/ 1751404 w 2242827"/>
              <a:gd name="connsiteY26" fmla="*/ 32610 h 2102966"/>
              <a:gd name="connsiteX27" fmla="*/ 0 w 2242827"/>
              <a:gd name="connsiteY27" fmla="*/ 1613232 h 2102966"/>
              <a:gd name="connsiteX28" fmla="*/ 0 w 2242827"/>
              <a:gd name="connsiteY28" fmla="*/ 1590961 h 2102966"/>
              <a:gd name="connsiteX29" fmla="*/ 1729127 w 2242827"/>
              <a:gd name="connsiteY29" fmla="*/ 30432 h 2102966"/>
              <a:gd name="connsiteX30" fmla="*/ 1608247 w 2242827"/>
              <a:gd name="connsiteY30" fmla="*/ 0 h 2102966"/>
              <a:gd name="connsiteX31" fmla="*/ 1630525 w 2242827"/>
              <a:gd name="connsiteY31" fmla="*/ 0 h 2102966"/>
              <a:gd name="connsiteX32" fmla="*/ 1629507 w 2242827"/>
              <a:gd name="connsiteY32" fmla="*/ 20086 h 2102966"/>
              <a:gd name="connsiteX33" fmla="*/ 0 w 2242827"/>
              <a:gd name="connsiteY33" fmla="*/ 1490712 h 2102966"/>
              <a:gd name="connsiteX34" fmla="*/ 0 w 2242827"/>
              <a:gd name="connsiteY34" fmla="*/ 1468436 h 2102966"/>
              <a:gd name="connsiteX35" fmla="*/ 1607345 w 2242827"/>
              <a:gd name="connsiteY35" fmla="*/ 17816 h 2102966"/>
              <a:gd name="connsiteX36" fmla="*/ 1485833 w 2242827"/>
              <a:gd name="connsiteY36" fmla="*/ 0 h 2102966"/>
              <a:gd name="connsiteX37" fmla="*/ 1508109 w 2242827"/>
              <a:gd name="connsiteY37" fmla="*/ 0 h 2102966"/>
              <a:gd name="connsiteX38" fmla="*/ 1507724 w 2242827"/>
              <a:gd name="connsiteY38" fmla="*/ 7596 h 2102966"/>
              <a:gd name="connsiteX39" fmla="*/ 0 w 2242827"/>
              <a:gd name="connsiteY39" fmla="*/ 1368317 h 2102966"/>
              <a:gd name="connsiteX40" fmla="*/ 0 w 2242827"/>
              <a:gd name="connsiteY40" fmla="*/ 1346041 h 2102966"/>
              <a:gd name="connsiteX41" fmla="*/ 1485563 w 2242827"/>
              <a:gd name="connsiteY41" fmla="*/ 5325 h 2102966"/>
              <a:gd name="connsiteX42" fmla="*/ 1362591 w 2242827"/>
              <a:gd name="connsiteY42" fmla="*/ 0 h 2102966"/>
              <a:gd name="connsiteX43" fmla="*/ 1385194 w 2242827"/>
              <a:gd name="connsiteY43" fmla="*/ 0 h 2102966"/>
              <a:gd name="connsiteX44" fmla="*/ 1364797 w 2242827"/>
              <a:gd name="connsiteY44" fmla="*/ 133264 h 2102966"/>
              <a:gd name="connsiteX45" fmla="*/ 0 w 2242827"/>
              <a:gd name="connsiteY45" fmla="*/ 1245917 h 2102966"/>
              <a:gd name="connsiteX46" fmla="*/ 0 w 2242827"/>
              <a:gd name="connsiteY46" fmla="*/ 1223641 h 2102966"/>
              <a:gd name="connsiteX47" fmla="*/ 1342864 w 2242827"/>
              <a:gd name="connsiteY47" fmla="*/ 128894 h 2102966"/>
              <a:gd name="connsiteX48" fmla="*/ 1238878 w 2242827"/>
              <a:gd name="connsiteY48" fmla="*/ 0 h 2102966"/>
              <a:gd name="connsiteX49" fmla="*/ 1261388 w 2242827"/>
              <a:gd name="connsiteY49" fmla="*/ 0 h 2102966"/>
              <a:gd name="connsiteX50" fmla="*/ 1244763 w 2242827"/>
              <a:gd name="connsiteY50" fmla="*/ 108614 h 2102966"/>
              <a:gd name="connsiteX51" fmla="*/ 0 w 2242827"/>
              <a:gd name="connsiteY51" fmla="*/ 1123397 h 2102966"/>
              <a:gd name="connsiteX52" fmla="*/ 0 w 2242827"/>
              <a:gd name="connsiteY52" fmla="*/ 1101121 h 2102966"/>
              <a:gd name="connsiteX53" fmla="*/ 1222940 w 2242827"/>
              <a:gd name="connsiteY53" fmla="*/ 104135 h 2102966"/>
              <a:gd name="connsiteX54" fmla="*/ 1115178 w 2242827"/>
              <a:gd name="connsiteY54" fmla="*/ 0 h 2102966"/>
              <a:gd name="connsiteX55" fmla="*/ 1137688 w 2242827"/>
              <a:gd name="connsiteY55" fmla="*/ 0 h 2102966"/>
              <a:gd name="connsiteX56" fmla="*/ 1124836 w 2242827"/>
              <a:gd name="connsiteY56" fmla="*/ 83962 h 2102966"/>
              <a:gd name="connsiteX57" fmla="*/ 0 w 2242827"/>
              <a:gd name="connsiteY57" fmla="*/ 1000978 h 2102966"/>
              <a:gd name="connsiteX58" fmla="*/ 0 w 2242827"/>
              <a:gd name="connsiteY58" fmla="*/ 978703 h 2102966"/>
              <a:gd name="connsiteX59" fmla="*/ 1103012 w 2242827"/>
              <a:gd name="connsiteY59" fmla="*/ 79485 h 2102966"/>
              <a:gd name="connsiteX60" fmla="*/ 991375 w 2242827"/>
              <a:gd name="connsiteY60" fmla="*/ 0 h 2102966"/>
              <a:gd name="connsiteX61" fmla="*/ 1013997 w 2242827"/>
              <a:gd name="connsiteY61" fmla="*/ 0 h 2102966"/>
              <a:gd name="connsiteX62" fmla="*/ 1004915 w 2242827"/>
              <a:gd name="connsiteY62" fmla="*/ 59331 h 2102966"/>
              <a:gd name="connsiteX63" fmla="*/ 0 w 2242827"/>
              <a:gd name="connsiteY63" fmla="*/ 878583 h 2102966"/>
              <a:gd name="connsiteX64" fmla="*/ 0 w 2242827"/>
              <a:gd name="connsiteY64" fmla="*/ 856307 h 2102966"/>
              <a:gd name="connsiteX65" fmla="*/ 982981 w 2242827"/>
              <a:gd name="connsiteY65" fmla="*/ 54853 h 2102966"/>
              <a:gd name="connsiteX66" fmla="*/ 866108 w 2242827"/>
              <a:gd name="connsiteY66" fmla="*/ 0 h 2102966"/>
              <a:gd name="connsiteX67" fmla="*/ 888384 w 2242827"/>
              <a:gd name="connsiteY67" fmla="*/ 0 h 2102966"/>
              <a:gd name="connsiteX68" fmla="*/ 884876 w 2242827"/>
              <a:gd name="connsiteY68" fmla="*/ 34680 h 2102966"/>
              <a:gd name="connsiteX69" fmla="*/ 0 w 2242827"/>
              <a:gd name="connsiteY69" fmla="*/ 756058 h 2102966"/>
              <a:gd name="connsiteX70" fmla="*/ 0 w 2242827"/>
              <a:gd name="connsiteY70" fmla="*/ 733782 h 2102966"/>
              <a:gd name="connsiteX71" fmla="*/ 863057 w 2242827"/>
              <a:gd name="connsiteY71" fmla="*/ 30169 h 2102966"/>
              <a:gd name="connsiteX72" fmla="*/ 743692 w 2242827"/>
              <a:gd name="connsiteY72" fmla="*/ 0 h 2102966"/>
              <a:gd name="connsiteX73" fmla="*/ 765973 w 2242827"/>
              <a:gd name="connsiteY73" fmla="*/ 0 h 2102966"/>
              <a:gd name="connsiteX74" fmla="*/ 764957 w 2242827"/>
              <a:gd name="connsiteY74" fmla="*/ 10048 h 2102966"/>
              <a:gd name="connsiteX75" fmla="*/ 0 w 2242827"/>
              <a:gd name="connsiteY75" fmla="*/ 633662 h 2102966"/>
              <a:gd name="connsiteX76" fmla="*/ 0 w 2242827"/>
              <a:gd name="connsiteY76" fmla="*/ 611386 h 2102966"/>
              <a:gd name="connsiteX77" fmla="*/ 743129 w 2242827"/>
              <a:gd name="connsiteY77" fmla="*/ 5570 h 2102966"/>
              <a:gd name="connsiteX78" fmla="*/ 617163 w 2242827"/>
              <a:gd name="connsiteY78" fmla="*/ 0 h 2102966"/>
              <a:gd name="connsiteX79" fmla="*/ 640489 w 2242827"/>
              <a:gd name="connsiteY79" fmla="*/ 0 h 2102966"/>
              <a:gd name="connsiteX80" fmla="*/ 606611 w 2242827"/>
              <a:gd name="connsiteY80" fmla="*/ 108906 h 2102966"/>
              <a:gd name="connsiteX81" fmla="*/ 0 w 2242827"/>
              <a:gd name="connsiteY81" fmla="*/ 511248 h 2102966"/>
              <a:gd name="connsiteX82" fmla="*/ 0 w 2242827"/>
              <a:gd name="connsiteY82" fmla="*/ 488972 h 2102966"/>
              <a:gd name="connsiteX83" fmla="*/ 585980 w 2242827"/>
              <a:gd name="connsiteY83" fmla="*/ 100252 h 2102966"/>
              <a:gd name="connsiteX84" fmla="*/ 489561 w 2242827"/>
              <a:gd name="connsiteY84" fmla="*/ 0 h 2102966"/>
              <a:gd name="connsiteX85" fmla="*/ 512789 w 2242827"/>
              <a:gd name="connsiteY85" fmla="*/ 0 h 2102966"/>
              <a:gd name="connsiteX86" fmla="*/ 493721 w 2242827"/>
              <a:gd name="connsiteY86" fmla="*/ 61289 h 2102966"/>
              <a:gd name="connsiteX87" fmla="*/ 0 w 2242827"/>
              <a:gd name="connsiteY87" fmla="*/ 388735 h 2102966"/>
              <a:gd name="connsiteX88" fmla="*/ 0 w 2242827"/>
              <a:gd name="connsiteY88" fmla="*/ 366459 h 2102966"/>
              <a:gd name="connsiteX89" fmla="*/ 473199 w 2242827"/>
              <a:gd name="connsiteY89" fmla="*/ 52587 h 2102966"/>
              <a:gd name="connsiteX90" fmla="*/ 361966 w 2242827"/>
              <a:gd name="connsiteY90" fmla="*/ 0 h 2102966"/>
              <a:gd name="connsiteX91" fmla="*/ 385181 w 2242827"/>
              <a:gd name="connsiteY91" fmla="*/ 0 h 2102966"/>
              <a:gd name="connsiteX92" fmla="*/ 380937 w 2242827"/>
              <a:gd name="connsiteY92" fmla="*/ 13636 h 2102966"/>
              <a:gd name="connsiteX93" fmla="*/ 0 w 2242827"/>
              <a:gd name="connsiteY93" fmla="*/ 266328 h 2102966"/>
              <a:gd name="connsiteX94" fmla="*/ 0 w 2242827"/>
              <a:gd name="connsiteY94" fmla="*/ 244052 h 2102966"/>
              <a:gd name="connsiteX95" fmla="*/ 360416 w 2242827"/>
              <a:gd name="connsiteY95" fmla="*/ 4982 h 2102966"/>
              <a:gd name="connsiteX96" fmla="*/ 218905 w 2242827"/>
              <a:gd name="connsiteY96" fmla="*/ 0 h 2102966"/>
              <a:gd name="connsiteX97" fmla="*/ 249720 w 2242827"/>
              <a:gd name="connsiteY97" fmla="*/ 0 h 2102966"/>
              <a:gd name="connsiteX98" fmla="*/ 241311 w 2242827"/>
              <a:gd name="connsiteY98" fmla="*/ 15475 h 2102966"/>
              <a:gd name="connsiteX99" fmla="*/ 0 w 2242827"/>
              <a:gd name="connsiteY99" fmla="*/ 143932 h 2102966"/>
              <a:gd name="connsiteX100" fmla="*/ 0 w 2242827"/>
              <a:gd name="connsiteY100" fmla="*/ 121656 h 2102966"/>
              <a:gd name="connsiteX101" fmla="*/ 189966 w 2242827"/>
              <a:gd name="connsiteY101" fmla="*/ 42875 h 2102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2242827" h="2102966">
                <a:moveTo>
                  <a:pt x="2220549" y="0"/>
                </a:moveTo>
                <a:lnTo>
                  <a:pt x="2242827" y="0"/>
                </a:lnTo>
                <a:lnTo>
                  <a:pt x="2238641" y="82607"/>
                </a:lnTo>
                <a:cubicBezTo>
                  <a:pt x="2123193" y="1215807"/>
                  <a:pt x="1163255" y="2102966"/>
                  <a:pt x="1" y="2102966"/>
                </a:cubicBezTo>
                <a:lnTo>
                  <a:pt x="1" y="2080690"/>
                </a:lnTo>
                <a:cubicBezTo>
                  <a:pt x="1151759" y="2080690"/>
                  <a:pt x="2102176" y="1202330"/>
                  <a:pt x="2216479" y="80336"/>
                </a:cubicBezTo>
                <a:close/>
                <a:moveTo>
                  <a:pt x="2098030" y="0"/>
                </a:moveTo>
                <a:lnTo>
                  <a:pt x="2120412" y="0"/>
                </a:lnTo>
                <a:lnTo>
                  <a:pt x="2116859" y="70117"/>
                </a:lnTo>
                <a:cubicBezTo>
                  <a:pt x="2007691" y="1141666"/>
                  <a:pt x="1099966" y="1980571"/>
                  <a:pt x="1" y="1980571"/>
                </a:cubicBezTo>
                <a:lnTo>
                  <a:pt x="1" y="1958295"/>
                </a:lnTo>
                <a:cubicBezTo>
                  <a:pt x="1088470" y="1958295"/>
                  <a:pt x="1986577" y="1128187"/>
                  <a:pt x="2094588" y="67938"/>
                </a:cubicBezTo>
                <a:close/>
                <a:moveTo>
                  <a:pt x="1975608" y="0"/>
                </a:moveTo>
                <a:lnTo>
                  <a:pt x="1997887" y="0"/>
                </a:lnTo>
                <a:lnTo>
                  <a:pt x="1994968" y="57611"/>
                </a:lnTo>
                <a:cubicBezTo>
                  <a:pt x="1892090" y="1067493"/>
                  <a:pt x="1036676" y="1858047"/>
                  <a:pt x="1" y="1858047"/>
                </a:cubicBezTo>
                <a:lnTo>
                  <a:pt x="1" y="1835771"/>
                </a:lnTo>
                <a:cubicBezTo>
                  <a:pt x="1025181" y="1835771"/>
                  <a:pt x="1871073" y="1053919"/>
                  <a:pt x="1972805" y="55322"/>
                </a:cubicBezTo>
                <a:close/>
                <a:moveTo>
                  <a:pt x="1853193" y="0"/>
                </a:moveTo>
                <a:lnTo>
                  <a:pt x="1875472" y="0"/>
                </a:lnTo>
                <a:lnTo>
                  <a:pt x="1873186" y="45119"/>
                </a:lnTo>
                <a:cubicBezTo>
                  <a:pt x="1776588" y="993350"/>
                  <a:pt x="973388" y="1735650"/>
                  <a:pt x="0" y="1735650"/>
                </a:cubicBezTo>
                <a:lnTo>
                  <a:pt x="0" y="1713374"/>
                </a:lnTo>
                <a:cubicBezTo>
                  <a:pt x="961784" y="1713374"/>
                  <a:pt x="1755557" y="979877"/>
                  <a:pt x="1851022" y="42848"/>
                </a:cubicBezTo>
                <a:close/>
                <a:moveTo>
                  <a:pt x="1730668" y="0"/>
                </a:moveTo>
                <a:lnTo>
                  <a:pt x="1753056" y="0"/>
                </a:lnTo>
                <a:lnTo>
                  <a:pt x="1751404" y="32610"/>
                </a:lnTo>
                <a:cubicBezTo>
                  <a:pt x="1661086" y="919190"/>
                  <a:pt x="910098" y="1613232"/>
                  <a:pt x="0" y="1613232"/>
                </a:cubicBezTo>
                <a:lnTo>
                  <a:pt x="0" y="1590961"/>
                </a:lnTo>
                <a:cubicBezTo>
                  <a:pt x="898495" y="1590961"/>
                  <a:pt x="1639954" y="905712"/>
                  <a:pt x="1729127" y="30432"/>
                </a:cubicBezTo>
                <a:close/>
                <a:moveTo>
                  <a:pt x="1608247" y="0"/>
                </a:moveTo>
                <a:lnTo>
                  <a:pt x="1630525" y="0"/>
                </a:lnTo>
                <a:lnTo>
                  <a:pt x="1629507" y="20086"/>
                </a:lnTo>
                <a:cubicBezTo>
                  <a:pt x="1545469" y="844919"/>
                  <a:pt x="846701" y="1490712"/>
                  <a:pt x="0" y="1490712"/>
                </a:cubicBezTo>
                <a:lnTo>
                  <a:pt x="0" y="1468436"/>
                </a:lnTo>
                <a:cubicBezTo>
                  <a:pt x="835206" y="1468436"/>
                  <a:pt x="1524451" y="831445"/>
                  <a:pt x="1607345" y="17816"/>
                </a:cubicBezTo>
                <a:close/>
                <a:moveTo>
                  <a:pt x="1485833" y="0"/>
                </a:moveTo>
                <a:lnTo>
                  <a:pt x="1508109" y="0"/>
                </a:lnTo>
                <a:lnTo>
                  <a:pt x="1507724" y="7596"/>
                </a:lnTo>
                <a:cubicBezTo>
                  <a:pt x="1429966" y="770778"/>
                  <a:pt x="783416" y="1368317"/>
                  <a:pt x="0" y="1368317"/>
                </a:cubicBezTo>
                <a:lnTo>
                  <a:pt x="0" y="1346041"/>
                </a:lnTo>
                <a:cubicBezTo>
                  <a:pt x="771917" y="1346041"/>
                  <a:pt x="1408949" y="757304"/>
                  <a:pt x="1485563" y="5325"/>
                </a:cubicBezTo>
                <a:close/>
                <a:moveTo>
                  <a:pt x="1362591" y="0"/>
                </a:moveTo>
                <a:lnTo>
                  <a:pt x="1385194" y="0"/>
                </a:lnTo>
                <a:lnTo>
                  <a:pt x="1364797" y="133264"/>
                </a:lnTo>
                <a:cubicBezTo>
                  <a:pt x="1234684" y="767432"/>
                  <a:pt x="672215" y="1245917"/>
                  <a:pt x="0" y="1245917"/>
                </a:cubicBezTo>
                <a:lnTo>
                  <a:pt x="0" y="1223641"/>
                </a:lnTo>
                <a:cubicBezTo>
                  <a:pt x="661385" y="1223641"/>
                  <a:pt x="1214835" y="752908"/>
                  <a:pt x="1342864" y="128894"/>
                </a:cubicBezTo>
                <a:close/>
                <a:moveTo>
                  <a:pt x="1238878" y="0"/>
                </a:moveTo>
                <a:lnTo>
                  <a:pt x="1261388" y="0"/>
                </a:lnTo>
                <a:lnTo>
                  <a:pt x="1244763" y="108614"/>
                </a:lnTo>
                <a:cubicBezTo>
                  <a:pt x="1126083" y="687031"/>
                  <a:pt x="613049" y="1123397"/>
                  <a:pt x="0" y="1123397"/>
                </a:cubicBezTo>
                <a:lnTo>
                  <a:pt x="0" y="1101121"/>
                </a:lnTo>
                <a:cubicBezTo>
                  <a:pt x="602316" y="1101121"/>
                  <a:pt x="1106344" y="672419"/>
                  <a:pt x="1222940" y="104135"/>
                </a:cubicBezTo>
                <a:close/>
                <a:moveTo>
                  <a:pt x="1115178" y="0"/>
                </a:moveTo>
                <a:lnTo>
                  <a:pt x="1137688" y="0"/>
                </a:lnTo>
                <a:lnTo>
                  <a:pt x="1124836" y="83962"/>
                </a:lnTo>
                <a:cubicBezTo>
                  <a:pt x="1017592" y="606647"/>
                  <a:pt x="553979" y="1000978"/>
                  <a:pt x="0" y="1000978"/>
                </a:cubicBezTo>
                <a:lnTo>
                  <a:pt x="0" y="978703"/>
                </a:lnTo>
                <a:cubicBezTo>
                  <a:pt x="543246" y="978703"/>
                  <a:pt x="997852" y="592039"/>
                  <a:pt x="1103012" y="79485"/>
                </a:cubicBezTo>
                <a:close/>
                <a:moveTo>
                  <a:pt x="991375" y="0"/>
                </a:moveTo>
                <a:lnTo>
                  <a:pt x="1013997" y="0"/>
                </a:lnTo>
                <a:lnTo>
                  <a:pt x="1004915" y="59331"/>
                </a:lnTo>
                <a:cubicBezTo>
                  <a:pt x="909100" y="526286"/>
                  <a:pt x="494909" y="878583"/>
                  <a:pt x="0" y="878583"/>
                </a:cubicBezTo>
                <a:lnTo>
                  <a:pt x="0" y="856307"/>
                </a:lnTo>
                <a:cubicBezTo>
                  <a:pt x="484176" y="856307"/>
                  <a:pt x="889272" y="511676"/>
                  <a:pt x="982981" y="54853"/>
                </a:cubicBezTo>
                <a:close/>
                <a:moveTo>
                  <a:pt x="866108" y="0"/>
                </a:moveTo>
                <a:lnTo>
                  <a:pt x="888384" y="0"/>
                </a:lnTo>
                <a:lnTo>
                  <a:pt x="884876" y="34680"/>
                </a:lnTo>
                <a:cubicBezTo>
                  <a:pt x="800495" y="445883"/>
                  <a:pt x="435739" y="756058"/>
                  <a:pt x="0" y="756058"/>
                </a:cubicBezTo>
                <a:lnTo>
                  <a:pt x="0" y="733782"/>
                </a:lnTo>
                <a:cubicBezTo>
                  <a:pt x="425107" y="733782"/>
                  <a:pt x="780781" y="431187"/>
                  <a:pt x="863057" y="30169"/>
                </a:cubicBezTo>
                <a:close/>
                <a:moveTo>
                  <a:pt x="743692" y="0"/>
                </a:moveTo>
                <a:lnTo>
                  <a:pt x="765973" y="0"/>
                </a:lnTo>
                <a:lnTo>
                  <a:pt x="764957" y="10048"/>
                </a:lnTo>
                <a:cubicBezTo>
                  <a:pt x="692029" y="365521"/>
                  <a:pt x="376767" y="633662"/>
                  <a:pt x="0" y="633662"/>
                </a:cubicBezTo>
                <a:lnTo>
                  <a:pt x="0" y="611386"/>
                </a:lnTo>
                <a:cubicBezTo>
                  <a:pt x="365938" y="611386"/>
                  <a:pt x="672265" y="350911"/>
                  <a:pt x="743129" y="5570"/>
                </a:cubicBezTo>
                <a:close/>
                <a:moveTo>
                  <a:pt x="617163" y="0"/>
                </a:moveTo>
                <a:lnTo>
                  <a:pt x="640489" y="0"/>
                </a:lnTo>
                <a:lnTo>
                  <a:pt x="606611" y="108906"/>
                </a:lnTo>
                <a:cubicBezTo>
                  <a:pt x="506524" y="345128"/>
                  <a:pt x="272312" y="511248"/>
                  <a:pt x="0" y="511248"/>
                </a:cubicBezTo>
                <a:lnTo>
                  <a:pt x="0" y="488972"/>
                </a:lnTo>
                <a:cubicBezTo>
                  <a:pt x="263030" y="488972"/>
                  <a:pt x="489290" y="328485"/>
                  <a:pt x="585980" y="100252"/>
                </a:cubicBezTo>
                <a:close/>
                <a:moveTo>
                  <a:pt x="489561" y="0"/>
                </a:moveTo>
                <a:lnTo>
                  <a:pt x="512789" y="0"/>
                </a:lnTo>
                <a:lnTo>
                  <a:pt x="493721" y="61289"/>
                </a:lnTo>
                <a:cubicBezTo>
                  <a:pt x="412246" y="253561"/>
                  <a:pt x="221597" y="388735"/>
                  <a:pt x="0" y="388735"/>
                </a:cubicBezTo>
                <a:lnTo>
                  <a:pt x="0" y="366459"/>
                </a:lnTo>
                <a:cubicBezTo>
                  <a:pt x="212399" y="366459"/>
                  <a:pt x="395116" y="236854"/>
                  <a:pt x="473199" y="52587"/>
                </a:cubicBezTo>
                <a:close/>
                <a:moveTo>
                  <a:pt x="361966" y="0"/>
                </a:moveTo>
                <a:lnTo>
                  <a:pt x="385181" y="0"/>
                </a:lnTo>
                <a:lnTo>
                  <a:pt x="380937" y="13636"/>
                </a:lnTo>
                <a:cubicBezTo>
                  <a:pt x="318070" y="161973"/>
                  <a:pt x="170965" y="266328"/>
                  <a:pt x="0" y="266328"/>
                </a:cubicBezTo>
                <a:lnTo>
                  <a:pt x="0" y="244052"/>
                </a:lnTo>
                <a:cubicBezTo>
                  <a:pt x="161767" y="244052"/>
                  <a:pt x="300940" y="145329"/>
                  <a:pt x="360416" y="4982"/>
                </a:cubicBezTo>
                <a:close/>
                <a:moveTo>
                  <a:pt x="218905" y="0"/>
                </a:moveTo>
                <a:lnTo>
                  <a:pt x="249720" y="0"/>
                </a:lnTo>
                <a:lnTo>
                  <a:pt x="241311" y="15475"/>
                </a:lnTo>
                <a:cubicBezTo>
                  <a:pt x="188962" y="92909"/>
                  <a:pt x="100349" y="143932"/>
                  <a:pt x="0" y="143932"/>
                </a:cubicBezTo>
                <a:lnTo>
                  <a:pt x="0" y="121656"/>
                </a:lnTo>
                <a:cubicBezTo>
                  <a:pt x="74091" y="121656"/>
                  <a:pt x="141290" y="91533"/>
                  <a:pt x="189966" y="42875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4588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11828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ADFAE2CB-0EAD-E788-FCB7-FB12F69391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H="1" flipV="1">
            <a:off x="9949173" y="4755034"/>
            <a:ext cx="2242827" cy="2102966"/>
          </a:xfrm>
          <a:custGeom>
            <a:avLst/>
            <a:gdLst>
              <a:gd name="connsiteX0" fmla="*/ 2220549 w 2242827"/>
              <a:gd name="connsiteY0" fmla="*/ 0 h 2102966"/>
              <a:gd name="connsiteX1" fmla="*/ 2242827 w 2242827"/>
              <a:gd name="connsiteY1" fmla="*/ 0 h 2102966"/>
              <a:gd name="connsiteX2" fmla="*/ 2238641 w 2242827"/>
              <a:gd name="connsiteY2" fmla="*/ 82607 h 2102966"/>
              <a:gd name="connsiteX3" fmla="*/ 1 w 2242827"/>
              <a:gd name="connsiteY3" fmla="*/ 2102966 h 2102966"/>
              <a:gd name="connsiteX4" fmla="*/ 1 w 2242827"/>
              <a:gd name="connsiteY4" fmla="*/ 2080690 h 2102966"/>
              <a:gd name="connsiteX5" fmla="*/ 2216479 w 2242827"/>
              <a:gd name="connsiteY5" fmla="*/ 80336 h 2102966"/>
              <a:gd name="connsiteX6" fmla="*/ 2098030 w 2242827"/>
              <a:gd name="connsiteY6" fmla="*/ 0 h 2102966"/>
              <a:gd name="connsiteX7" fmla="*/ 2120412 w 2242827"/>
              <a:gd name="connsiteY7" fmla="*/ 0 h 2102966"/>
              <a:gd name="connsiteX8" fmla="*/ 2116859 w 2242827"/>
              <a:gd name="connsiteY8" fmla="*/ 70117 h 2102966"/>
              <a:gd name="connsiteX9" fmla="*/ 1 w 2242827"/>
              <a:gd name="connsiteY9" fmla="*/ 1980571 h 2102966"/>
              <a:gd name="connsiteX10" fmla="*/ 1 w 2242827"/>
              <a:gd name="connsiteY10" fmla="*/ 1958295 h 2102966"/>
              <a:gd name="connsiteX11" fmla="*/ 2094588 w 2242827"/>
              <a:gd name="connsiteY11" fmla="*/ 67938 h 2102966"/>
              <a:gd name="connsiteX12" fmla="*/ 1975608 w 2242827"/>
              <a:gd name="connsiteY12" fmla="*/ 0 h 2102966"/>
              <a:gd name="connsiteX13" fmla="*/ 1997887 w 2242827"/>
              <a:gd name="connsiteY13" fmla="*/ 0 h 2102966"/>
              <a:gd name="connsiteX14" fmla="*/ 1994968 w 2242827"/>
              <a:gd name="connsiteY14" fmla="*/ 57611 h 2102966"/>
              <a:gd name="connsiteX15" fmla="*/ 1 w 2242827"/>
              <a:gd name="connsiteY15" fmla="*/ 1858047 h 2102966"/>
              <a:gd name="connsiteX16" fmla="*/ 1 w 2242827"/>
              <a:gd name="connsiteY16" fmla="*/ 1835771 h 2102966"/>
              <a:gd name="connsiteX17" fmla="*/ 1972805 w 2242827"/>
              <a:gd name="connsiteY17" fmla="*/ 55322 h 2102966"/>
              <a:gd name="connsiteX18" fmla="*/ 1853193 w 2242827"/>
              <a:gd name="connsiteY18" fmla="*/ 0 h 2102966"/>
              <a:gd name="connsiteX19" fmla="*/ 1875472 w 2242827"/>
              <a:gd name="connsiteY19" fmla="*/ 0 h 2102966"/>
              <a:gd name="connsiteX20" fmla="*/ 1873186 w 2242827"/>
              <a:gd name="connsiteY20" fmla="*/ 45119 h 2102966"/>
              <a:gd name="connsiteX21" fmla="*/ 0 w 2242827"/>
              <a:gd name="connsiteY21" fmla="*/ 1735650 h 2102966"/>
              <a:gd name="connsiteX22" fmla="*/ 0 w 2242827"/>
              <a:gd name="connsiteY22" fmla="*/ 1713374 h 2102966"/>
              <a:gd name="connsiteX23" fmla="*/ 1851022 w 2242827"/>
              <a:gd name="connsiteY23" fmla="*/ 42848 h 2102966"/>
              <a:gd name="connsiteX24" fmla="*/ 1730668 w 2242827"/>
              <a:gd name="connsiteY24" fmla="*/ 0 h 2102966"/>
              <a:gd name="connsiteX25" fmla="*/ 1753056 w 2242827"/>
              <a:gd name="connsiteY25" fmla="*/ 0 h 2102966"/>
              <a:gd name="connsiteX26" fmla="*/ 1751404 w 2242827"/>
              <a:gd name="connsiteY26" fmla="*/ 32610 h 2102966"/>
              <a:gd name="connsiteX27" fmla="*/ 0 w 2242827"/>
              <a:gd name="connsiteY27" fmla="*/ 1613232 h 2102966"/>
              <a:gd name="connsiteX28" fmla="*/ 0 w 2242827"/>
              <a:gd name="connsiteY28" fmla="*/ 1590961 h 2102966"/>
              <a:gd name="connsiteX29" fmla="*/ 1729127 w 2242827"/>
              <a:gd name="connsiteY29" fmla="*/ 30432 h 2102966"/>
              <a:gd name="connsiteX30" fmla="*/ 1608247 w 2242827"/>
              <a:gd name="connsiteY30" fmla="*/ 0 h 2102966"/>
              <a:gd name="connsiteX31" fmla="*/ 1630525 w 2242827"/>
              <a:gd name="connsiteY31" fmla="*/ 0 h 2102966"/>
              <a:gd name="connsiteX32" fmla="*/ 1629507 w 2242827"/>
              <a:gd name="connsiteY32" fmla="*/ 20086 h 2102966"/>
              <a:gd name="connsiteX33" fmla="*/ 0 w 2242827"/>
              <a:gd name="connsiteY33" fmla="*/ 1490712 h 2102966"/>
              <a:gd name="connsiteX34" fmla="*/ 0 w 2242827"/>
              <a:gd name="connsiteY34" fmla="*/ 1468436 h 2102966"/>
              <a:gd name="connsiteX35" fmla="*/ 1607345 w 2242827"/>
              <a:gd name="connsiteY35" fmla="*/ 17816 h 2102966"/>
              <a:gd name="connsiteX36" fmla="*/ 1485833 w 2242827"/>
              <a:gd name="connsiteY36" fmla="*/ 0 h 2102966"/>
              <a:gd name="connsiteX37" fmla="*/ 1508109 w 2242827"/>
              <a:gd name="connsiteY37" fmla="*/ 0 h 2102966"/>
              <a:gd name="connsiteX38" fmla="*/ 1507724 w 2242827"/>
              <a:gd name="connsiteY38" fmla="*/ 7596 h 2102966"/>
              <a:gd name="connsiteX39" fmla="*/ 0 w 2242827"/>
              <a:gd name="connsiteY39" fmla="*/ 1368317 h 2102966"/>
              <a:gd name="connsiteX40" fmla="*/ 0 w 2242827"/>
              <a:gd name="connsiteY40" fmla="*/ 1346041 h 2102966"/>
              <a:gd name="connsiteX41" fmla="*/ 1485563 w 2242827"/>
              <a:gd name="connsiteY41" fmla="*/ 5325 h 2102966"/>
              <a:gd name="connsiteX42" fmla="*/ 1362591 w 2242827"/>
              <a:gd name="connsiteY42" fmla="*/ 0 h 2102966"/>
              <a:gd name="connsiteX43" fmla="*/ 1385194 w 2242827"/>
              <a:gd name="connsiteY43" fmla="*/ 0 h 2102966"/>
              <a:gd name="connsiteX44" fmla="*/ 1364797 w 2242827"/>
              <a:gd name="connsiteY44" fmla="*/ 133264 h 2102966"/>
              <a:gd name="connsiteX45" fmla="*/ 0 w 2242827"/>
              <a:gd name="connsiteY45" fmla="*/ 1245917 h 2102966"/>
              <a:gd name="connsiteX46" fmla="*/ 0 w 2242827"/>
              <a:gd name="connsiteY46" fmla="*/ 1223641 h 2102966"/>
              <a:gd name="connsiteX47" fmla="*/ 1342864 w 2242827"/>
              <a:gd name="connsiteY47" fmla="*/ 128894 h 2102966"/>
              <a:gd name="connsiteX48" fmla="*/ 1238878 w 2242827"/>
              <a:gd name="connsiteY48" fmla="*/ 0 h 2102966"/>
              <a:gd name="connsiteX49" fmla="*/ 1261388 w 2242827"/>
              <a:gd name="connsiteY49" fmla="*/ 0 h 2102966"/>
              <a:gd name="connsiteX50" fmla="*/ 1244763 w 2242827"/>
              <a:gd name="connsiteY50" fmla="*/ 108614 h 2102966"/>
              <a:gd name="connsiteX51" fmla="*/ 0 w 2242827"/>
              <a:gd name="connsiteY51" fmla="*/ 1123397 h 2102966"/>
              <a:gd name="connsiteX52" fmla="*/ 0 w 2242827"/>
              <a:gd name="connsiteY52" fmla="*/ 1101121 h 2102966"/>
              <a:gd name="connsiteX53" fmla="*/ 1222940 w 2242827"/>
              <a:gd name="connsiteY53" fmla="*/ 104135 h 2102966"/>
              <a:gd name="connsiteX54" fmla="*/ 1115178 w 2242827"/>
              <a:gd name="connsiteY54" fmla="*/ 0 h 2102966"/>
              <a:gd name="connsiteX55" fmla="*/ 1137688 w 2242827"/>
              <a:gd name="connsiteY55" fmla="*/ 0 h 2102966"/>
              <a:gd name="connsiteX56" fmla="*/ 1124836 w 2242827"/>
              <a:gd name="connsiteY56" fmla="*/ 83962 h 2102966"/>
              <a:gd name="connsiteX57" fmla="*/ 0 w 2242827"/>
              <a:gd name="connsiteY57" fmla="*/ 1000978 h 2102966"/>
              <a:gd name="connsiteX58" fmla="*/ 0 w 2242827"/>
              <a:gd name="connsiteY58" fmla="*/ 978703 h 2102966"/>
              <a:gd name="connsiteX59" fmla="*/ 1103012 w 2242827"/>
              <a:gd name="connsiteY59" fmla="*/ 79485 h 2102966"/>
              <a:gd name="connsiteX60" fmla="*/ 991375 w 2242827"/>
              <a:gd name="connsiteY60" fmla="*/ 0 h 2102966"/>
              <a:gd name="connsiteX61" fmla="*/ 1013997 w 2242827"/>
              <a:gd name="connsiteY61" fmla="*/ 0 h 2102966"/>
              <a:gd name="connsiteX62" fmla="*/ 1004915 w 2242827"/>
              <a:gd name="connsiteY62" fmla="*/ 59331 h 2102966"/>
              <a:gd name="connsiteX63" fmla="*/ 0 w 2242827"/>
              <a:gd name="connsiteY63" fmla="*/ 878583 h 2102966"/>
              <a:gd name="connsiteX64" fmla="*/ 0 w 2242827"/>
              <a:gd name="connsiteY64" fmla="*/ 856307 h 2102966"/>
              <a:gd name="connsiteX65" fmla="*/ 982981 w 2242827"/>
              <a:gd name="connsiteY65" fmla="*/ 54853 h 2102966"/>
              <a:gd name="connsiteX66" fmla="*/ 866108 w 2242827"/>
              <a:gd name="connsiteY66" fmla="*/ 0 h 2102966"/>
              <a:gd name="connsiteX67" fmla="*/ 888384 w 2242827"/>
              <a:gd name="connsiteY67" fmla="*/ 0 h 2102966"/>
              <a:gd name="connsiteX68" fmla="*/ 884876 w 2242827"/>
              <a:gd name="connsiteY68" fmla="*/ 34680 h 2102966"/>
              <a:gd name="connsiteX69" fmla="*/ 0 w 2242827"/>
              <a:gd name="connsiteY69" fmla="*/ 756058 h 2102966"/>
              <a:gd name="connsiteX70" fmla="*/ 0 w 2242827"/>
              <a:gd name="connsiteY70" fmla="*/ 733782 h 2102966"/>
              <a:gd name="connsiteX71" fmla="*/ 863057 w 2242827"/>
              <a:gd name="connsiteY71" fmla="*/ 30169 h 2102966"/>
              <a:gd name="connsiteX72" fmla="*/ 743692 w 2242827"/>
              <a:gd name="connsiteY72" fmla="*/ 0 h 2102966"/>
              <a:gd name="connsiteX73" fmla="*/ 765973 w 2242827"/>
              <a:gd name="connsiteY73" fmla="*/ 0 h 2102966"/>
              <a:gd name="connsiteX74" fmla="*/ 764957 w 2242827"/>
              <a:gd name="connsiteY74" fmla="*/ 10048 h 2102966"/>
              <a:gd name="connsiteX75" fmla="*/ 0 w 2242827"/>
              <a:gd name="connsiteY75" fmla="*/ 633662 h 2102966"/>
              <a:gd name="connsiteX76" fmla="*/ 0 w 2242827"/>
              <a:gd name="connsiteY76" fmla="*/ 611386 h 2102966"/>
              <a:gd name="connsiteX77" fmla="*/ 743129 w 2242827"/>
              <a:gd name="connsiteY77" fmla="*/ 5570 h 2102966"/>
              <a:gd name="connsiteX78" fmla="*/ 617163 w 2242827"/>
              <a:gd name="connsiteY78" fmla="*/ 0 h 2102966"/>
              <a:gd name="connsiteX79" fmla="*/ 640489 w 2242827"/>
              <a:gd name="connsiteY79" fmla="*/ 0 h 2102966"/>
              <a:gd name="connsiteX80" fmla="*/ 606611 w 2242827"/>
              <a:gd name="connsiteY80" fmla="*/ 108906 h 2102966"/>
              <a:gd name="connsiteX81" fmla="*/ 0 w 2242827"/>
              <a:gd name="connsiteY81" fmla="*/ 511248 h 2102966"/>
              <a:gd name="connsiteX82" fmla="*/ 0 w 2242827"/>
              <a:gd name="connsiteY82" fmla="*/ 488972 h 2102966"/>
              <a:gd name="connsiteX83" fmla="*/ 585980 w 2242827"/>
              <a:gd name="connsiteY83" fmla="*/ 100252 h 2102966"/>
              <a:gd name="connsiteX84" fmla="*/ 489561 w 2242827"/>
              <a:gd name="connsiteY84" fmla="*/ 0 h 2102966"/>
              <a:gd name="connsiteX85" fmla="*/ 512789 w 2242827"/>
              <a:gd name="connsiteY85" fmla="*/ 0 h 2102966"/>
              <a:gd name="connsiteX86" fmla="*/ 493721 w 2242827"/>
              <a:gd name="connsiteY86" fmla="*/ 61289 h 2102966"/>
              <a:gd name="connsiteX87" fmla="*/ 0 w 2242827"/>
              <a:gd name="connsiteY87" fmla="*/ 388735 h 2102966"/>
              <a:gd name="connsiteX88" fmla="*/ 0 w 2242827"/>
              <a:gd name="connsiteY88" fmla="*/ 366459 h 2102966"/>
              <a:gd name="connsiteX89" fmla="*/ 473199 w 2242827"/>
              <a:gd name="connsiteY89" fmla="*/ 52587 h 2102966"/>
              <a:gd name="connsiteX90" fmla="*/ 361966 w 2242827"/>
              <a:gd name="connsiteY90" fmla="*/ 0 h 2102966"/>
              <a:gd name="connsiteX91" fmla="*/ 385181 w 2242827"/>
              <a:gd name="connsiteY91" fmla="*/ 0 h 2102966"/>
              <a:gd name="connsiteX92" fmla="*/ 380937 w 2242827"/>
              <a:gd name="connsiteY92" fmla="*/ 13636 h 2102966"/>
              <a:gd name="connsiteX93" fmla="*/ 0 w 2242827"/>
              <a:gd name="connsiteY93" fmla="*/ 266328 h 2102966"/>
              <a:gd name="connsiteX94" fmla="*/ 0 w 2242827"/>
              <a:gd name="connsiteY94" fmla="*/ 244052 h 2102966"/>
              <a:gd name="connsiteX95" fmla="*/ 360416 w 2242827"/>
              <a:gd name="connsiteY95" fmla="*/ 4982 h 2102966"/>
              <a:gd name="connsiteX96" fmla="*/ 218905 w 2242827"/>
              <a:gd name="connsiteY96" fmla="*/ 0 h 2102966"/>
              <a:gd name="connsiteX97" fmla="*/ 249720 w 2242827"/>
              <a:gd name="connsiteY97" fmla="*/ 0 h 2102966"/>
              <a:gd name="connsiteX98" fmla="*/ 241311 w 2242827"/>
              <a:gd name="connsiteY98" fmla="*/ 15475 h 2102966"/>
              <a:gd name="connsiteX99" fmla="*/ 0 w 2242827"/>
              <a:gd name="connsiteY99" fmla="*/ 143932 h 2102966"/>
              <a:gd name="connsiteX100" fmla="*/ 0 w 2242827"/>
              <a:gd name="connsiteY100" fmla="*/ 121656 h 2102966"/>
              <a:gd name="connsiteX101" fmla="*/ 189966 w 2242827"/>
              <a:gd name="connsiteY101" fmla="*/ 42875 h 2102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2242827" h="2102966">
                <a:moveTo>
                  <a:pt x="2220549" y="0"/>
                </a:moveTo>
                <a:lnTo>
                  <a:pt x="2242827" y="0"/>
                </a:lnTo>
                <a:lnTo>
                  <a:pt x="2238641" y="82607"/>
                </a:lnTo>
                <a:cubicBezTo>
                  <a:pt x="2123193" y="1215807"/>
                  <a:pt x="1163255" y="2102966"/>
                  <a:pt x="1" y="2102966"/>
                </a:cubicBezTo>
                <a:lnTo>
                  <a:pt x="1" y="2080690"/>
                </a:lnTo>
                <a:cubicBezTo>
                  <a:pt x="1151759" y="2080690"/>
                  <a:pt x="2102176" y="1202330"/>
                  <a:pt x="2216479" y="80336"/>
                </a:cubicBezTo>
                <a:close/>
                <a:moveTo>
                  <a:pt x="2098030" y="0"/>
                </a:moveTo>
                <a:lnTo>
                  <a:pt x="2120412" y="0"/>
                </a:lnTo>
                <a:lnTo>
                  <a:pt x="2116859" y="70117"/>
                </a:lnTo>
                <a:cubicBezTo>
                  <a:pt x="2007691" y="1141666"/>
                  <a:pt x="1099966" y="1980571"/>
                  <a:pt x="1" y="1980571"/>
                </a:cubicBezTo>
                <a:lnTo>
                  <a:pt x="1" y="1958295"/>
                </a:lnTo>
                <a:cubicBezTo>
                  <a:pt x="1088470" y="1958295"/>
                  <a:pt x="1986577" y="1128187"/>
                  <a:pt x="2094588" y="67938"/>
                </a:cubicBezTo>
                <a:close/>
                <a:moveTo>
                  <a:pt x="1975608" y="0"/>
                </a:moveTo>
                <a:lnTo>
                  <a:pt x="1997887" y="0"/>
                </a:lnTo>
                <a:lnTo>
                  <a:pt x="1994968" y="57611"/>
                </a:lnTo>
                <a:cubicBezTo>
                  <a:pt x="1892090" y="1067493"/>
                  <a:pt x="1036676" y="1858047"/>
                  <a:pt x="1" y="1858047"/>
                </a:cubicBezTo>
                <a:lnTo>
                  <a:pt x="1" y="1835771"/>
                </a:lnTo>
                <a:cubicBezTo>
                  <a:pt x="1025181" y="1835771"/>
                  <a:pt x="1871073" y="1053919"/>
                  <a:pt x="1972805" y="55322"/>
                </a:cubicBezTo>
                <a:close/>
                <a:moveTo>
                  <a:pt x="1853193" y="0"/>
                </a:moveTo>
                <a:lnTo>
                  <a:pt x="1875472" y="0"/>
                </a:lnTo>
                <a:lnTo>
                  <a:pt x="1873186" y="45119"/>
                </a:lnTo>
                <a:cubicBezTo>
                  <a:pt x="1776588" y="993350"/>
                  <a:pt x="973388" y="1735650"/>
                  <a:pt x="0" y="1735650"/>
                </a:cubicBezTo>
                <a:lnTo>
                  <a:pt x="0" y="1713374"/>
                </a:lnTo>
                <a:cubicBezTo>
                  <a:pt x="961784" y="1713374"/>
                  <a:pt x="1755557" y="979877"/>
                  <a:pt x="1851022" y="42848"/>
                </a:cubicBezTo>
                <a:close/>
                <a:moveTo>
                  <a:pt x="1730668" y="0"/>
                </a:moveTo>
                <a:lnTo>
                  <a:pt x="1753056" y="0"/>
                </a:lnTo>
                <a:lnTo>
                  <a:pt x="1751404" y="32610"/>
                </a:lnTo>
                <a:cubicBezTo>
                  <a:pt x="1661086" y="919190"/>
                  <a:pt x="910098" y="1613232"/>
                  <a:pt x="0" y="1613232"/>
                </a:cubicBezTo>
                <a:lnTo>
                  <a:pt x="0" y="1590961"/>
                </a:lnTo>
                <a:cubicBezTo>
                  <a:pt x="898495" y="1590961"/>
                  <a:pt x="1639954" y="905712"/>
                  <a:pt x="1729127" y="30432"/>
                </a:cubicBezTo>
                <a:close/>
                <a:moveTo>
                  <a:pt x="1608247" y="0"/>
                </a:moveTo>
                <a:lnTo>
                  <a:pt x="1630525" y="0"/>
                </a:lnTo>
                <a:lnTo>
                  <a:pt x="1629507" y="20086"/>
                </a:lnTo>
                <a:cubicBezTo>
                  <a:pt x="1545469" y="844919"/>
                  <a:pt x="846701" y="1490712"/>
                  <a:pt x="0" y="1490712"/>
                </a:cubicBezTo>
                <a:lnTo>
                  <a:pt x="0" y="1468436"/>
                </a:lnTo>
                <a:cubicBezTo>
                  <a:pt x="835206" y="1468436"/>
                  <a:pt x="1524451" y="831445"/>
                  <a:pt x="1607345" y="17816"/>
                </a:cubicBezTo>
                <a:close/>
                <a:moveTo>
                  <a:pt x="1485833" y="0"/>
                </a:moveTo>
                <a:lnTo>
                  <a:pt x="1508109" y="0"/>
                </a:lnTo>
                <a:lnTo>
                  <a:pt x="1507724" y="7596"/>
                </a:lnTo>
                <a:cubicBezTo>
                  <a:pt x="1429966" y="770778"/>
                  <a:pt x="783416" y="1368317"/>
                  <a:pt x="0" y="1368317"/>
                </a:cubicBezTo>
                <a:lnTo>
                  <a:pt x="0" y="1346041"/>
                </a:lnTo>
                <a:cubicBezTo>
                  <a:pt x="771917" y="1346041"/>
                  <a:pt x="1408949" y="757304"/>
                  <a:pt x="1485563" y="5325"/>
                </a:cubicBezTo>
                <a:close/>
                <a:moveTo>
                  <a:pt x="1362591" y="0"/>
                </a:moveTo>
                <a:lnTo>
                  <a:pt x="1385194" y="0"/>
                </a:lnTo>
                <a:lnTo>
                  <a:pt x="1364797" y="133264"/>
                </a:lnTo>
                <a:cubicBezTo>
                  <a:pt x="1234684" y="767432"/>
                  <a:pt x="672215" y="1245917"/>
                  <a:pt x="0" y="1245917"/>
                </a:cubicBezTo>
                <a:lnTo>
                  <a:pt x="0" y="1223641"/>
                </a:lnTo>
                <a:cubicBezTo>
                  <a:pt x="661385" y="1223641"/>
                  <a:pt x="1214835" y="752908"/>
                  <a:pt x="1342864" y="128894"/>
                </a:cubicBezTo>
                <a:close/>
                <a:moveTo>
                  <a:pt x="1238878" y="0"/>
                </a:moveTo>
                <a:lnTo>
                  <a:pt x="1261388" y="0"/>
                </a:lnTo>
                <a:lnTo>
                  <a:pt x="1244763" y="108614"/>
                </a:lnTo>
                <a:cubicBezTo>
                  <a:pt x="1126083" y="687031"/>
                  <a:pt x="613049" y="1123397"/>
                  <a:pt x="0" y="1123397"/>
                </a:cubicBezTo>
                <a:lnTo>
                  <a:pt x="0" y="1101121"/>
                </a:lnTo>
                <a:cubicBezTo>
                  <a:pt x="602316" y="1101121"/>
                  <a:pt x="1106344" y="672419"/>
                  <a:pt x="1222940" y="104135"/>
                </a:cubicBezTo>
                <a:close/>
                <a:moveTo>
                  <a:pt x="1115178" y="0"/>
                </a:moveTo>
                <a:lnTo>
                  <a:pt x="1137688" y="0"/>
                </a:lnTo>
                <a:lnTo>
                  <a:pt x="1124836" y="83962"/>
                </a:lnTo>
                <a:cubicBezTo>
                  <a:pt x="1017592" y="606647"/>
                  <a:pt x="553979" y="1000978"/>
                  <a:pt x="0" y="1000978"/>
                </a:cubicBezTo>
                <a:lnTo>
                  <a:pt x="0" y="978703"/>
                </a:lnTo>
                <a:cubicBezTo>
                  <a:pt x="543246" y="978703"/>
                  <a:pt x="997852" y="592039"/>
                  <a:pt x="1103012" y="79485"/>
                </a:cubicBezTo>
                <a:close/>
                <a:moveTo>
                  <a:pt x="991375" y="0"/>
                </a:moveTo>
                <a:lnTo>
                  <a:pt x="1013997" y="0"/>
                </a:lnTo>
                <a:lnTo>
                  <a:pt x="1004915" y="59331"/>
                </a:lnTo>
                <a:cubicBezTo>
                  <a:pt x="909100" y="526286"/>
                  <a:pt x="494909" y="878583"/>
                  <a:pt x="0" y="878583"/>
                </a:cubicBezTo>
                <a:lnTo>
                  <a:pt x="0" y="856307"/>
                </a:lnTo>
                <a:cubicBezTo>
                  <a:pt x="484176" y="856307"/>
                  <a:pt x="889272" y="511676"/>
                  <a:pt x="982981" y="54853"/>
                </a:cubicBezTo>
                <a:close/>
                <a:moveTo>
                  <a:pt x="866108" y="0"/>
                </a:moveTo>
                <a:lnTo>
                  <a:pt x="888384" y="0"/>
                </a:lnTo>
                <a:lnTo>
                  <a:pt x="884876" y="34680"/>
                </a:lnTo>
                <a:cubicBezTo>
                  <a:pt x="800495" y="445883"/>
                  <a:pt x="435739" y="756058"/>
                  <a:pt x="0" y="756058"/>
                </a:cubicBezTo>
                <a:lnTo>
                  <a:pt x="0" y="733782"/>
                </a:lnTo>
                <a:cubicBezTo>
                  <a:pt x="425107" y="733782"/>
                  <a:pt x="780781" y="431187"/>
                  <a:pt x="863057" y="30169"/>
                </a:cubicBezTo>
                <a:close/>
                <a:moveTo>
                  <a:pt x="743692" y="0"/>
                </a:moveTo>
                <a:lnTo>
                  <a:pt x="765973" y="0"/>
                </a:lnTo>
                <a:lnTo>
                  <a:pt x="764957" y="10048"/>
                </a:lnTo>
                <a:cubicBezTo>
                  <a:pt x="692029" y="365521"/>
                  <a:pt x="376767" y="633662"/>
                  <a:pt x="0" y="633662"/>
                </a:cubicBezTo>
                <a:lnTo>
                  <a:pt x="0" y="611386"/>
                </a:lnTo>
                <a:cubicBezTo>
                  <a:pt x="365938" y="611386"/>
                  <a:pt x="672265" y="350911"/>
                  <a:pt x="743129" y="5570"/>
                </a:cubicBezTo>
                <a:close/>
                <a:moveTo>
                  <a:pt x="617163" y="0"/>
                </a:moveTo>
                <a:lnTo>
                  <a:pt x="640489" y="0"/>
                </a:lnTo>
                <a:lnTo>
                  <a:pt x="606611" y="108906"/>
                </a:lnTo>
                <a:cubicBezTo>
                  <a:pt x="506524" y="345128"/>
                  <a:pt x="272312" y="511248"/>
                  <a:pt x="0" y="511248"/>
                </a:cubicBezTo>
                <a:lnTo>
                  <a:pt x="0" y="488972"/>
                </a:lnTo>
                <a:cubicBezTo>
                  <a:pt x="263030" y="488972"/>
                  <a:pt x="489290" y="328485"/>
                  <a:pt x="585980" y="100252"/>
                </a:cubicBezTo>
                <a:close/>
                <a:moveTo>
                  <a:pt x="489561" y="0"/>
                </a:moveTo>
                <a:lnTo>
                  <a:pt x="512789" y="0"/>
                </a:lnTo>
                <a:lnTo>
                  <a:pt x="493721" y="61289"/>
                </a:lnTo>
                <a:cubicBezTo>
                  <a:pt x="412246" y="253561"/>
                  <a:pt x="221597" y="388735"/>
                  <a:pt x="0" y="388735"/>
                </a:cubicBezTo>
                <a:lnTo>
                  <a:pt x="0" y="366459"/>
                </a:lnTo>
                <a:cubicBezTo>
                  <a:pt x="212399" y="366459"/>
                  <a:pt x="395116" y="236854"/>
                  <a:pt x="473199" y="52587"/>
                </a:cubicBezTo>
                <a:close/>
                <a:moveTo>
                  <a:pt x="361966" y="0"/>
                </a:moveTo>
                <a:lnTo>
                  <a:pt x="385181" y="0"/>
                </a:lnTo>
                <a:lnTo>
                  <a:pt x="380937" y="13636"/>
                </a:lnTo>
                <a:cubicBezTo>
                  <a:pt x="318070" y="161973"/>
                  <a:pt x="170965" y="266328"/>
                  <a:pt x="0" y="266328"/>
                </a:cubicBezTo>
                <a:lnTo>
                  <a:pt x="0" y="244052"/>
                </a:lnTo>
                <a:cubicBezTo>
                  <a:pt x="161767" y="244052"/>
                  <a:pt x="300940" y="145329"/>
                  <a:pt x="360416" y="4982"/>
                </a:cubicBezTo>
                <a:close/>
                <a:moveTo>
                  <a:pt x="218905" y="0"/>
                </a:moveTo>
                <a:lnTo>
                  <a:pt x="249720" y="0"/>
                </a:lnTo>
                <a:lnTo>
                  <a:pt x="241311" y="15475"/>
                </a:lnTo>
                <a:cubicBezTo>
                  <a:pt x="188962" y="92909"/>
                  <a:pt x="100349" y="143932"/>
                  <a:pt x="0" y="143932"/>
                </a:cubicBezTo>
                <a:lnTo>
                  <a:pt x="0" y="121656"/>
                </a:lnTo>
                <a:cubicBezTo>
                  <a:pt x="74091" y="121656"/>
                  <a:pt x="141290" y="91533"/>
                  <a:pt x="189966" y="42875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4588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58952" y="758952"/>
            <a:ext cx="3932237" cy="1524662"/>
          </a:xfrm>
        </p:spPr>
        <p:txBody>
          <a:bodyPr anchor="b"/>
          <a:lstStyle>
            <a:lvl1pPr>
              <a:lnSpc>
                <a:spcPct val="100000"/>
              </a:lnSpc>
              <a:defRPr sz="32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758952" y="2286000"/>
            <a:ext cx="3932237" cy="3567086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83187" y="741459"/>
            <a:ext cx="6242839" cy="511959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450055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CAA6B609-D718-DB49-892F-7E49376CC9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H="1" flipV="1">
            <a:off x="9949173" y="4755034"/>
            <a:ext cx="2242827" cy="2102966"/>
          </a:xfrm>
          <a:custGeom>
            <a:avLst/>
            <a:gdLst>
              <a:gd name="connsiteX0" fmla="*/ 2220549 w 2242827"/>
              <a:gd name="connsiteY0" fmla="*/ 0 h 2102966"/>
              <a:gd name="connsiteX1" fmla="*/ 2242827 w 2242827"/>
              <a:gd name="connsiteY1" fmla="*/ 0 h 2102966"/>
              <a:gd name="connsiteX2" fmla="*/ 2238641 w 2242827"/>
              <a:gd name="connsiteY2" fmla="*/ 82607 h 2102966"/>
              <a:gd name="connsiteX3" fmla="*/ 1 w 2242827"/>
              <a:gd name="connsiteY3" fmla="*/ 2102966 h 2102966"/>
              <a:gd name="connsiteX4" fmla="*/ 1 w 2242827"/>
              <a:gd name="connsiteY4" fmla="*/ 2080690 h 2102966"/>
              <a:gd name="connsiteX5" fmla="*/ 2216479 w 2242827"/>
              <a:gd name="connsiteY5" fmla="*/ 80336 h 2102966"/>
              <a:gd name="connsiteX6" fmla="*/ 2098030 w 2242827"/>
              <a:gd name="connsiteY6" fmla="*/ 0 h 2102966"/>
              <a:gd name="connsiteX7" fmla="*/ 2120412 w 2242827"/>
              <a:gd name="connsiteY7" fmla="*/ 0 h 2102966"/>
              <a:gd name="connsiteX8" fmla="*/ 2116859 w 2242827"/>
              <a:gd name="connsiteY8" fmla="*/ 70117 h 2102966"/>
              <a:gd name="connsiteX9" fmla="*/ 1 w 2242827"/>
              <a:gd name="connsiteY9" fmla="*/ 1980571 h 2102966"/>
              <a:gd name="connsiteX10" fmla="*/ 1 w 2242827"/>
              <a:gd name="connsiteY10" fmla="*/ 1958295 h 2102966"/>
              <a:gd name="connsiteX11" fmla="*/ 2094588 w 2242827"/>
              <a:gd name="connsiteY11" fmla="*/ 67938 h 2102966"/>
              <a:gd name="connsiteX12" fmla="*/ 1975608 w 2242827"/>
              <a:gd name="connsiteY12" fmla="*/ 0 h 2102966"/>
              <a:gd name="connsiteX13" fmla="*/ 1997887 w 2242827"/>
              <a:gd name="connsiteY13" fmla="*/ 0 h 2102966"/>
              <a:gd name="connsiteX14" fmla="*/ 1994968 w 2242827"/>
              <a:gd name="connsiteY14" fmla="*/ 57611 h 2102966"/>
              <a:gd name="connsiteX15" fmla="*/ 1 w 2242827"/>
              <a:gd name="connsiteY15" fmla="*/ 1858047 h 2102966"/>
              <a:gd name="connsiteX16" fmla="*/ 1 w 2242827"/>
              <a:gd name="connsiteY16" fmla="*/ 1835771 h 2102966"/>
              <a:gd name="connsiteX17" fmla="*/ 1972805 w 2242827"/>
              <a:gd name="connsiteY17" fmla="*/ 55322 h 2102966"/>
              <a:gd name="connsiteX18" fmla="*/ 1853193 w 2242827"/>
              <a:gd name="connsiteY18" fmla="*/ 0 h 2102966"/>
              <a:gd name="connsiteX19" fmla="*/ 1875472 w 2242827"/>
              <a:gd name="connsiteY19" fmla="*/ 0 h 2102966"/>
              <a:gd name="connsiteX20" fmla="*/ 1873186 w 2242827"/>
              <a:gd name="connsiteY20" fmla="*/ 45119 h 2102966"/>
              <a:gd name="connsiteX21" fmla="*/ 0 w 2242827"/>
              <a:gd name="connsiteY21" fmla="*/ 1735650 h 2102966"/>
              <a:gd name="connsiteX22" fmla="*/ 0 w 2242827"/>
              <a:gd name="connsiteY22" fmla="*/ 1713374 h 2102966"/>
              <a:gd name="connsiteX23" fmla="*/ 1851022 w 2242827"/>
              <a:gd name="connsiteY23" fmla="*/ 42848 h 2102966"/>
              <a:gd name="connsiteX24" fmla="*/ 1730668 w 2242827"/>
              <a:gd name="connsiteY24" fmla="*/ 0 h 2102966"/>
              <a:gd name="connsiteX25" fmla="*/ 1753056 w 2242827"/>
              <a:gd name="connsiteY25" fmla="*/ 0 h 2102966"/>
              <a:gd name="connsiteX26" fmla="*/ 1751404 w 2242827"/>
              <a:gd name="connsiteY26" fmla="*/ 32610 h 2102966"/>
              <a:gd name="connsiteX27" fmla="*/ 0 w 2242827"/>
              <a:gd name="connsiteY27" fmla="*/ 1613232 h 2102966"/>
              <a:gd name="connsiteX28" fmla="*/ 0 w 2242827"/>
              <a:gd name="connsiteY28" fmla="*/ 1590961 h 2102966"/>
              <a:gd name="connsiteX29" fmla="*/ 1729127 w 2242827"/>
              <a:gd name="connsiteY29" fmla="*/ 30432 h 2102966"/>
              <a:gd name="connsiteX30" fmla="*/ 1608247 w 2242827"/>
              <a:gd name="connsiteY30" fmla="*/ 0 h 2102966"/>
              <a:gd name="connsiteX31" fmla="*/ 1630525 w 2242827"/>
              <a:gd name="connsiteY31" fmla="*/ 0 h 2102966"/>
              <a:gd name="connsiteX32" fmla="*/ 1629507 w 2242827"/>
              <a:gd name="connsiteY32" fmla="*/ 20086 h 2102966"/>
              <a:gd name="connsiteX33" fmla="*/ 0 w 2242827"/>
              <a:gd name="connsiteY33" fmla="*/ 1490712 h 2102966"/>
              <a:gd name="connsiteX34" fmla="*/ 0 w 2242827"/>
              <a:gd name="connsiteY34" fmla="*/ 1468436 h 2102966"/>
              <a:gd name="connsiteX35" fmla="*/ 1607345 w 2242827"/>
              <a:gd name="connsiteY35" fmla="*/ 17816 h 2102966"/>
              <a:gd name="connsiteX36" fmla="*/ 1485833 w 2242827"/>
              <a:gd name="connsiteY36" fmla="*/ 0 h 2102966"/>
              <a:gd name="connsiteX37" fmla="*/ 1508109 w 2242827"/>
              <a:gd name="connsiteY37" fmla="*/ 0 h 2102966"/>
              <a:gd name="connsiteX38" fmla="*/ 1507724 w 2242827"/>
              <a:gd name="connsiteY38" fmla="*/ 7596 h 2102966"/>
              <a:gd name="connsiteX39" fmla="*/ 0 w 2242827"/>
              <a:gd name="connsiteY39" fmla="*/ 1368317 h 2102966"/>
              <a:gd name="connsiteX40" fmla="*/ 0 w 2242827"/>
              <a:gd name="connsiteY40" fmla="*/ 1346041 h 2102966"/>
              <a:gd name="connsiteX41" fmla="*/ 1485563 w 2242827"/>
              <a:gd name="connsiteY41" fmla="*/ 5325 h 2102966"/>
              <a:gd name="connsiteX42" fmla="*/ 1362591 w 2242827"/>
              <a:gd name="connsiteY42" fmla="*/ 0 h 2102966"/>
              <a:gd name="connsiteX43" fmla="*/ 1385194 w 2242827"/>
              <a:gd name="connsiteY43" fmla="*/ 0 h 2102966"/>
              <a:gd name="connsiteX44" fmla="*/ 1364797 w 2242827"/>
              <a:gd name="connsiteY44" fmla="*/ 133264 h 2102966"/>
              <a:gd name="connsiteX45" fmla="*/ 0 w 2242827"/>
              <a:gd name="connsiteY45" fmla="*/ 1245917 h 2102966"/>
              <a:gd name="connsiteX46" fmla="*/ 0 w 2242827"/>
              <a:gd name="connsiteY46" fmla="*/ 1223641 h 2102966"/>
              <a:gd name="connsiteX47" fmla="*/ 1342864 w 2242827"/>
              <a:gd name="connsiteY47" fmla="*/ 128894 h 2102966"/>
              <a:gd name="connsiteX48" fmla="*/ 1238878 w 2242827"/>
              <a:gd name="connsiteY48" fmla="*/ 0 h 2102966"/>
              <a:gd name="connsiteX49" fmla="*/ 1261388 w 2242827"/>
              <a:gd name="connsiteY49" fmla="*/ 0 h 2102966"/>
              <a:gd name="connsiteX50" fmla="*/ 1244763 w 2242827"/>
              <a:gd name="connsiteY50" fmla="*/ 108614 h 2102966"/>
              <a:gd name="connsiteX51" fmla="*/ 0 w 2242827"/>
              <a:gd name="connsiteY51" fmla="*/ 1123397 h 2102966"/>
              <a:gd name="connsiteX52" fmla="*/ 0 w 2242827"/>
              <a:gd name="connsiteY52" fmla="*/ 1101121 h 2102966"/>
              <a:gd name="connsiteX53" fmla="*/ 1222940 w 2242827"/>
              <a:gd name="connsiteY53" fmla="*/ 104135 h 2102966"/>
              <a:gd name="connsiteX54" fmla="*/ 1115178 w 2242827"/>
              <a:gd name="connsiteY54" fmla="*/ 0 h 2102966"/>
              <a:gd name="connsiteX55" fmla="*/ 1137688 w 2242827"/>
              <a:gd name="connsiteY55" fmla="*/ 0 h 2102966"/>
              <a:gd name="connsiteX56" fmla="*/ 1124836 w 2242827"/>
              <a:gd name="connsiteY56" fmla="*/ 83962 h 2102966"/>
              <a:gd name="connsiteX57" fmla="*/ 0 w 2242827"/>
              <a:gd name="connsiteY57" fmla="*/ 1000978 h 2102966"/>
              <a:gd name="connsiteX58" fmla="*/ 0 w 2242827"/>
              <a:gd name="connsiteY58" fmla="*/ 978703 h 2102966"/>
              <a:gd name="connsiteX59" fmla="*/ 1103012 w 2242827"/>
              <a:gd name="connsiteY59" fmla="*/ 79485 h 2102966"/>
              <a:gd name="connsiteX60" fmla="*/ 991375 w 2242827"/>
              <a:gd name="connsiteY60" fmla="*/ 0 h 2102966"/>
              <a:gd name="connsiteX61" fmla="*/ 1013997 w 2242827"/>
              <a:gd name="connsiteY61" fmla="*/ 0 h 2102966"/>
              <a:gd name="connsiteX62" fmla="*/ 1004915 w 2242827"/>
              <a:gd name="connsiteY62" fmla="*/ 59331 h 2102966"/>
              <a:gd name="connsiteX63" fmla="*/ 0 w 2242827"/>
              <a:gd name="connsiteY63" fmla="*/ 878583 h 2102966"/>
              <a:gd name="connsiteX64" fmla="*/ 0 w 2242827"/>
              <a:gd name="connsiteY64" fmla="*/ 856307 h 2102966"/>
              <a:gd name="connsiteX65" fmla="*/ 982981 w 2242827"/>
              <a:gd name="connsiteY65" fmla="*/ 54853 h 2102966"/>
              <a:gd name="connsiteX66" fmla="*/ 866108 w 2242827"/>
              <a:gd name="connsiteY66" fmla="*/ 0 h 2102966"/>
              <a:gd name="connsiteX67" fmla="*/ 888384 w 2242827"/>
              <a:gd name="connsiteY67" fmla="*/ 0 h 2102966"/>
              <a:gd name="connsiteX68" fmla="*/ 884876 w 2242827"/>
              <a:gd name="connsiteY68" fmla="*/ 34680 h 2102966"/>
              <a:gd name="connsiteX69" fmla="*/ 0 w 2242827"/>
              <a:gd name="connsiteY69" fmla="*/ 756058 h 2102966"/>
              <a:gd name="connsiteX70" fmla="*/ 0 w 2242827"/>
              <a:gd name="connsiteY70" fmla="*/ 733782 h 2102966"/>
              <a:gd name="connsiteX71" fmla="*/ 863057 w 2242827"/>
              <a:gd name="connsiteY71" fmla="*/ 30169 h 2102966"/>
              <a:gd name="connsiteX72" fmla="*/ 743692 w 2242827"/>
              <a:gd name="connsiteY72" fmla="*/ 0 h 2102966"/>
              <a:gd name="connsiteX73" fmla="*/ 765973 w 2242827"/>
              <a:gd name="connsiteY73" fmla="*/ 0 h 2102966"/>
              <a:gd name="connsiteX74" fmla="*/ 764957 w 2242827"/>
              <a:gd name="connsiteY74" fmla="*/ 10048 h 2102966"/>
              <a:gd name="connsiteX75" fmla="*/ 0 w 2242827"/>
              <a:gd name="connsiteY75" fmla="*/ 633662 h 2102966"/>
              <a:gd name="connsiteX76" fmla="*/ 0 w 2242827"/>
              <a:gd name="connsiteY76" fmla="*/ 611386 h 2102966"/>
              <a:gd name="connsiteX77" fmla="*/ 743129 w 2242827"/>
              <a:gd name="connsiteY77" fmla="*/ 5570 h 2102966"/>
              <a:gd name="connsiteX78" fmla="*/ 617163 w 2242827"/>
              <a:gd name="connsiteY78" fmla="*/ 0 h 2102966"/>
              <a:gd name="connsiteX79" fmla="*/ 640489 w 2242827"/>
              <a:gd name="connsiteY79" fmla="*/ 0 h 2102966"/>
              <a:gd name="connsiteX80" fmla="*/ 606611 w 2242827"/>
              <a:gd name="connsiteY80" fmla="*/ 108906 h 2102966"/>
              <a:gd name="connsiteX81" fmla="*/ 0 w 2242827"/>
              <a:gd name="connsiteY81" fmla="*/ 511248 h 2102966"/>
              <a:gd name="connsiteX82" fmla="*/ 0 w 2242827"/>
              <a:gd name="connsiteY82" fmla="*/ 488972 h 2102966"/>
              <a:gd name="connsiteX83" fmla="*/ 585980 w 2242827"/>
              <a:gd name="connsiteY83" fmla="*/ 100252 h 2102966"/>
              <a:gd name="connsiteX84" fmla="*/ 489561 w 2242827"/>
              <a:gd name="connsiteY84" fmla="*/ 0 h 2102966"/>
              <a:gd name="connsiteX85" fmla="*/ 512789 w 2242827"/>
              <a:gd name="connsiteY85" fmla="*/ 0 h 2102966"/>
              <a:gd name="connsiteX86" fmla="*/ 493721 w 2242827"/>
              <a:gd name="connsiteY86" fmla="*/ 61289 h 2102966"/>
              <a:gd name="connsiteX87" fmla="*/ 0 w 2242827"/>
              <a:gd name="connsiteY87" fmla="*/ 388735 h 2102966"/>
              <a:gd name="connsiteX88" fmla="*/ 0 w 2242827"/>
              <a:gd name="connsiteY88" fmla="*/ 366459 h 2102966"/>
              <a:gd name="connsiteX89" fmla="*/ 473199 w 2242827"/>
              <a:gd name="connsiteY89" fmla="*/ 52587 h 2102966"/>
              <a:gd name="connsiteX90" fmla="*/ 361966 w 2242827"/>
              <a:gd name="connsiteY90" fmla="*/ 0 h 2102966"/>
              <a:gd name="connsiteX91" fmla="*/ 385181 w 2242827"/>
              <a:gd name="connsiteY91" fmla="*/ 0 h 2102966"/>
              <a:gd name="connsiteX92" fmla="*/ 380937 w 2242827"/>
              <a:gd name="connsiteY92" fmla="*/ 13636 h 2102966"/>
              <a:gd name="connsiteX93" fmla="*/ 0 w 2242827"/>
              <a:gd name="connsiteY93" fmla="*/ 266328 h 2102966"/>
              <a:gd name="connsiteX94" fmla="*/ 0 w 2242827"/>
              <a:gd name="connsiteY94" fmla="*/ 244052 h 2102966"/>
              <a:gd name="connsiteX95" fmla="*/ 360416 w 2242827"/>
              <a:gd name="connsiteY95" fmla="*/ 4982 h 2102966"/>
              <a:gd name="connsiteX96" fmla="*/ 218905 w 2242827"/>
              <a:gd name="connsiteY96" fmla="*/ 0 h 2102966"/>
              <a:gd name="connsiteX97" fmla="*/ 249720 w 2242827"/>
              <a:gd name="connsiteY97" fmla="*/ 0 h 2102966"/>
              <a:gd name="connsiteX98" fmla="*/ 241311 w 2242827"/>
              <a:gd name="connsiteY98" fmla="*/ 15475 h 2102966"/>
              <a:gd name="connsiteX99" fmla="*/ 0 w 2242827"/>
              <a:gd name="connsiteY99" fmla="*/ 143932 h 2102966"/>
              <a:gd name="connsiteX100" fmla="*/ 0 w 2242827"/>
              <a:gd name="connsiteY100" fmla="*/ 121656 h 2102966"/>
              <a:gd name="connsiteX101" fmla="*/ 189966 w 2242827"/>
              <a:gd name="connsiteY101" fmla="*/ 42875 h 2102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2242827" h="2102966">
                <a:moveTo>
                  <a:pt x="2220549" y="0"/>
                </a:moveTo>
                <a:lnTo>
                  <a:pt x="2242827" y="0"/>
                </a:lnTo>
                <a:lnTo>
                  <a:pt x="2238641" y="82607"/>
                </a:lnTo>
                <a:cubicBezTo>
                  <a:pt x="2123193" y="1215807"/>
                  <a:pt x="1163255" y="2102966"/>
                  <a:pt x="1" y="2102966"/>
                </a:cubicBezTo>
                <a:lnTo>
                  <a:pt x="1" y="2080690"/>
                </a:lnTo>
                <a:cubicBezTo>
                  <a:pt x="1151759" y="2080690"/>
                  <a:pt x="2102176" y="1202330"/>
                  <a:pt x="2216479" y="80336"/>
                </a:cubicBezTo>
                <a:close/>
                <a:moveTo>
                  <a:pt x="2098030" y="0"/>
                </a:moveTo>
                <a:lnTo>
                  <a:pt x="2120412" y="0"/>
                </a:lnTo>
                <a:lnTo>
                  <a:pt x="2116859" y="70117"/>
                </a:lnTo>
                <a:cubicBezTo>
                  <a:pt x="2007691" y="1141666"/>
                  <a:pt x="1099966" y="1980571"/>
                  <a:pt x="1" y="1980571"/>
                </a:cubicBezTo>
                <a:lnTo>
                  <a:pt x="1" y="1958295"/>
                </a:lnTo>
                <a:cubicBezTo>
                  <a:pt x="1088470" y="1958295"/>
                  <a:pt x="1986577" y="1128187"/>
                  <a:pt x="2094588" y="67938"/>
                </a:cubicBezTo>
                <a:close/>
                <a:moveTo>
                  <a:pt x="1975608" y="0"/>
                </a:moveTo>
                <a:lnTo>
                  <a:pt x="1997887" y="0"/>
                </a:lnTo>
                <a:lnTo>
                  <a:pt x="1994968" y="57611"/>
                </a:lnTo>
                <a:cubicBezTo>
                  <a:pt x="1892090" y="1067493"/>
                  <a:pt x="1036676" y="1858047"/>
                  <a:pt x="1" y="1858047"/>
                </a:cubicBezTo>
                <a:lnTo>
                  <a:pt x="1" y="1835771"/>
                </a:lnTo>
                <a:cubicBezTo>
                  <a:pt x="1025181" y="1835771"/>
                  <a:pt x="1871073" y="1053919"/>
                  <a:pt x="1972805" y="55322"/>
                </a:cubicBezTo>
                <a:close/>
                <a:moveTo>
                  <a:pt x="1853193" y="0"/>
                </a:moveTo>
                <a:lnTo>
                  <a:pt x="1875472" y="0"/>
                </a:lnTo>
                <a:lnTo>
                  <a:pt x="1873186" y="45119"/>
                </a:lnTo>
                <a:cubicBezTo>
                  <a:pt x="1776588" y="993350"/>
                  <a:pt x="973388" y="1735650"/>
                  <a:pt x="0" y="1735650"/>
                </a:cubicBezTo>
                <a:lnTo>
                  <a:pt x="0" y="1713374"/>
                </a:lnTo>
                <a:cubicBezTo>
                  <a:pt x="961784" y="1713374"/>
                  <a:pt x="1755557" y="979877"/>
                  <a:pt x="1851022" y="42848"/>
                </a:cubicBezTo>
                <a:close/>
                <a:moveTo>
                  <a:pt x="1730668" y="0"/>
                </a:moveTo>
                <a:lnTo>
                  <a:pt x="1753056" y="0"/>
                </a:lnTo>
                <a:lnTo>
                  <a:pt x="1751404" y="32610"/>
                </a:lnTo>
                <a:cubicBezTo>
                  <a:pt x="1661086" y="919190"/>
                  <a:pt x="910098" y="1613232"/>
                  <a:pt x="0" y="1613232"/>
                </a:cubicBezTo>
                <a:lnTo>
                  <a:pt x="0" y="1590961"/>
                </a:lnTo>
                <a:cubicBezTo>
                  <a:pt x="898495" y="1590961"/>
                  <a:pt x="1639954" y="905712"/>
                  <a:pt x="1729127" y="30432"/>
                </a:cubicBezTo>
                <a:close/>
                <a:moveTo>
                  <a:pt x="1608247" y="0"/>
                </a:moveTo>
                <a:lnTo>
                  <a:pt x="1630525" y="0"/>
                </a:lnTo>
                <a:lnTo>
                  <a:pt x="1629507" y="20086"/>
                </a:lnTo>
                <a:cubicBezTo>
                  <a:pt x="1545469" y="844919"/>
                  <a:pt x="846701" y="1490712"/>
                  <a:pt x="0" y="1490712"/>
                </a:cubicBezTo>
                <a:lnTo>
                  <a:pt x="0" y="1468436"/>
                </a:lnTo>
                <a:cubicBezTo>
                  <a:pt x="835206" y="1468436"/>
                  <a:pt x="1524451" y="831445"/>
                  <a:pt x="1607345" y="17816"/>
                </a:cubicBezTo>
                <a:close/>
                <a:moveTo>
                  <a:pt x="1485833" y="0"/>
                </a:moveTo>
                <a:lnTo>
                  <a:pt x="1508109" y="0"/>
                </a:lnTo>
                <a:lnTo>
                  <a:pt x="1507724" y="7596"/>
                </a:lnTo>
                <a:cubicBezTo>
                  <a:pt x="1429966" y="770778"/>
                  <a:pt x="783416" y="1368317"/>
                  <a:pt x="0" y="1368317"/>
                </a:cubicBezTo>
                <a:lnTo>
                  <a:pt x="0" y="1346041"/>
                </a:lnTo>
                <a:cubicBezTo>
                  <a:pt x="771917" y="1346041"/>
                  <a:pt x="1408949" y="757304"/>
                  <a:pt x="1485563" y="5325"/>
                </a:cubicBezTo>
                <a:close/>
                <a:moveTo>
                  <a:pt x="1362591" y="0"/>
                </a:moveTo>
                <a:lnTo>
                  <a:pt x="1385194" y="0"/>
                </a:lnTo>
                <a:lnTo>
                  <a:pt x="1364797" y="133264"/>
                </a:lnTo>
                <a:cubicBezTo>
                  <a:pt x="1234684" y="767432"/>
                  <a:pt x="672215" y="1245917"/>
                  <a:pt x="0" y="1245917"/>
                </a:cubicBezTo>
                <a:lnTo>
                  <a:pt x="0" y="1223641"/>
                </a:lnTo>
                <a:cubicBezTo>
                  <a:pt x="661385" y="1223641"/>
                  <a:pt x="1214835" y="752908"/>
                  <a:pt x="1342864" y="128894"/>
                </a:cubicBezTo>
                <a:close/>
                <a:moveTo>
                  <a:pt x="1238878" y="0"/>
                </a:moveTo>
                <a:lnTo>
                  <a:pt x="1261388" y="0"/>
                </a:lnTo>
                <a:lnTo>
                  <a:pt x="1244763" y="108614"/>
                </a:lnTo>
                <a:cubicBezTo>
                  <a:pt x="1126083" y="687031"/>
                  <a:pt x="613049" y="1123397"/>
                  <a:pt x="0" y="1123397"/>
                </a:cubicBezTo>
                <a:lnTo>
                  <a:pt x="0" y="1101121"/>
                </a:lnTo>
                <a:cubicBezTo>
                  <a:pt x="602316" y="1101121"/>
                  <a:pt x="1106344" y="672419"/>
                  <a:pt x="1222940" y="104135"/>
                </a:cubicBezTo>
                <a:close/>
                <a:moveTo>
                  <a:pt x="1115178" y="0"/>
                </a:moveTo>
                <a:lnTo>
                  <a:pt x="1137688" y="0"/>
                </a:lnTo>
                <a:lnTo>
                  <a:pt x="1124836" y="83962"/>
                </a:lnTo>
                <a:cubicBezTo>
                  <a:pt x="1017592" y="606647"/>
                  <a:pt x="553979" y="1000978"/>
                  <a:pt x="0" y="1000978"/>
                </a:cubicBezTo>
                <a:lnTo>
                  <a:pt x="0" y="978703"/>
                </a:lnTo>
                <a:cubicBezTo>
                  <a:pt x="543246" y="978703"/>
                  <a:pt x="997852" y="592039"/>
                  <a:pt x="1103012" y="79485"/>
                </a:cubicBezTo>
                <a:close/>
                <a:moveTo>
                  <a:pt x="991375" y="0"/>
                </a:moveTo>
                <a:lnTo>
                  <a:pt x="1013997" y="0"/>
                </a:lnTo>
                <a:lnTo>
                  <a:pt x="1004915" y="59331"/>
                </a:lnTo>
                <a:cubicBezTo>
                  <a:pt x="909100" y="526286"/>
                  <a:pt x="494909" y="878583"/>
                  <a:pt x="0" y="878583"/>
                </a:cubicBezTo>
                <a:lnTo>
                  <a:pt x="0" y="856307"/>
                </a:lnTo>
                <a:cubicBezTo>
                  <a:pt x="484176" y="856307"/>
                  <a:pt x="889272" y="511676"/>
                  <a:pt x="982981" y="54853"/>
                </a:cubicBezTo>
                <a:close/>
                <a:moveTo>
                  <a:pt x="866108" y="0"/>
                </a:moveTo>
                <a:lnTo>
                  <a:pt x="888384" y="0"/>
                </a:lnTo>
                <a:lnTo>
                  <a:pt x="884876" y="34680"/>
                </a:lnTo>
                <a:cubicBezTo>
                  <a:pt x="800495" y="445883"/>
                  <a:pt x="435739" y="756058"/>
                  <a:pt x="0" y="756058"/>
                </a:cubicBezTo>
                <a:lnTo>
                  <a:pt x="0" y="733782"/>
                </a:lnTo>
                <a:cubicBezTo>
                  <a:pt x="425107" y="733782"/>
                  <a:pt x="780781" y="431187"/>
                  <a:pt x="863057" y="30169"/>
                </a:cubicBezTo>
                <a:close/>
                <a:moveTo>
                  <a:pt x="743692" y="0"/>
                </a:moveTo>
                <a:lnTo>
                  <a:pt x="765973" y="0"/>
                </a:lnTo>
                <a:lnTo>
                  <a:pt x="764957" y="10048"/>
                </a:lnTo>
                <a:cubicBezTo>
                  <a:pt x="692029" y="365521"/>
                  <a:pt x="376767" y="633662"/>
                  <a:pt x="0" y="633662"/>
                </a:cubicBezTo>
                <a:lnTo>
                  <a:pt x="0" y="611386"/>
                </a:lnTo>
                <a:cubicBezTo>
                  <a:pt x="365938" y="611386"/>
                  <a:pt x="672265" y="350911"/>
                  <a:pt x="743129" y="5570"/>
                </a:cubicBezTo>
                <a:close/>
                <a:moveTo>
                  <a:pt x="617163" y="0"/>
                </a:moveTo>
                <a:lnTo>
                  <a:pt x="640489" y="0"/>
                </a:lnTo>
                <a:lnTo>
                  <a:pt x="606611" y="108906"/>
                </a:lnTo>
                <a:cubicBezTo>
                  <a:pt x="506524" y="345128"/>
                  <a:pt x="272312" y="511248"/>
                  <a:pt x="0" y="511248"/>
                </a:cubicBezTo>
                <a:lnTo>
                  <a:pt x="0" y="488972"/>
                </a:lnTo>
                <a:cubicBezTo>
                  <a:pt x="263030" y="488972"/>
                  <a:pt x="489290" y="328485"/>
                  <a:pt x="585980" y="100252"/>
                </a:cubicBezTo>
                <a:close/>
                <a:moveTo>
                  <a:pt x="489561" y="0"/>
                </a:moveTo>
                <a:lnTo>
                  <a:pt x="512789" y="0"/>
                </a:lnTo>
                <a:lnTo>
                  <a:pt x="493721" y="61289"/>
                </a:lnTo>
                <a:cubicBezTo>
                  <a:pt x="412246" y="253561"/>
                  <a:pt x="221597" y="388735"/>
                  <a:pt x="0" y="388735"/>
                </a:cubicBezTo>
                <a:lnTo>
                  <a:pt x="0" y="366459"/>
                </a:lnTo>
                <a:cubicBezTo>
                  <a:pt x="212399" y="366459"/>
                  <a:pt x="395116" y="236854"/>
                  <a:pt x="473199" y="52587"/>
                </a:cubicBezTo>
                <a:close/>
                <a:moveTo>
                  <a:pt x="361966" y="0"/>
                </a:moveTo>
                <a:lnTo>
                  <a:pt x="385181" y="0"/>
                </a:lnTo>
                <a:lnTo>
                  <a:pt x="380937" y="13636"/>
                </a:lnTo>
                <a:cubicBezTo>
                  <a:pt x="318070" y="161973"/>
                  <a:pt x="170965" y="266328"/>
                  <a:pt x="0" y="266328"/>
                </a:cubicBezTo>
                <a:lnTo>
                  <a:pt x="0" y="244052"/>
                </a:lnTo>
                <a:cubicBezTo>
                  <a:pt x="161767" y="244052"/>
                  <a:pt x="300940" y="145329"/>
                  <a:pt x="360416" y="4982"/>
                </a:cubicBezTo>
                <a:close/>
                <a:moveTo>
                  <a:pt x="218905" y="0"/>
                </a:moveTo>
                <a:lnTo>
                  <a:pt x="249720" y="0"/>
                </a:lnTo>
                <a:lnTo>
                  <a:pt x="241311" y="15475"/>
                </a:lnTo>
                <a:cubicBezTo>
                  <a:pt x="188962" y="92909"/>
                  <a:pt x="100349" y="143932"/>
                  <a:pt x="0" y="143932"/>
                </a:cubicBezTo>
                <a:lnTo>
                  <a:pt x="0" y="121656"/>
                </a:lnTo>
                <a:cubicBezTo>
                  <a:pt x="74091" y="121656"/>
                  <a:pt x="141290" y="91533"/>
                  <a:pt x="189966" y="42875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4588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0938" y="755372"/>
            <a:ext cx="3931920" cy="1527048"/>
          </a:xfrm>
        </p:spPr>
        <p:txBody>
          <a:bodyPr anchor="b"/>
          <a:lstStyle>
            <a:lvl1pPr>
              <a:lnSpc>
                <a:spcPct val="100000"/>
              </a:lnSpc>
              <a:defRPr sz="32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760938" y="2286001"/>
            <a:ext cx="3931920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5262700" y="987425"/>
            <a:ext cx="6172200" cy="4873625"/>
          </a:xfrm>
        </p:spPr>
        <p:txBody>
          <a:bodyPr anchor="t">
            <a:normAutofit/>
          </a:bodyPr>
          <a:lstStyle>
            <a:lvl1pPr marL="0" indent="0" algn="ctr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2346700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75923D9E-9381-3D11-B31A-1BF5C97F35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6452303" y="3405019"/>
            <a:ext cx="5739697" cy="3467971"/>
            <a:chOff x="5009037" y="2525712"/>
            <a:chExt cx="7170193" cy="4332288"/>
          </a:xfrm>
        </p:grpSpPr>
        <p:sp>
          <p:nvSpPr>
            <p:cNvPr id="7" name="Freeform 7">
              <a:extLst>
                <a:ext uri="{FF2B5EF4-FFF2-40B4-BE49-F238E27FC236}">
                  <a16:creationId xmlns:a16="http://schemas.microsoft.com/office/drawing/2014/main" id="{89E777D0-3240-08CE-6B6C-B33B910B8490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9037" y="2525712"/>
              <a:ext cx="3601721" cy="4332288"/>
            </a:xfrm>
            <a:custGeom>
              <a:avLst/>
              <a:gdLst>
                <a:gd name="T0" fmla="*/ 1198 w 1198"/>
                <a:gd name="T1" fmla="*/ 0 h 1441"/>
                <a:gd name="T2" fmla="*/ 0 w 1198"/>
                <a:gd name="T3" fmla="*/ 1441 h 1441"/>
                <a:gd name="T4" fmla="*/ 1198 w 1198"/>
                <a:gd name="T5" fmla="*/ 1441 h 1441"/>
                <a:gd name="T6" fmla="*/ 1198 w 1198"/>
                <a:gd name="T7" fmla="*/ 0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8" h="1441">
                  <a:moveTo>
                    <a:pt x="1198" y="0"/>
                  </a:moveTo>
                  <a:lnTo>
                    <a:pt x="0" y="1441"/>
                  </a:lnTo>
                  <a:lnTo>
                    <a:pt x="1198" y="1441"/>
                  </a:lnTo>
                  <a:lnTo>
                    <a:pt x="119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dirty="0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EFEA81A2-6893-518C-6AF3-37C987789C86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9536" y="2525712"/>
              <a:ext cx="3589694" cy="4332288"/>
            </a:xfrm>
            <a:custGeom>
              <a:avLst/>
              <a:gdLst>
                <a:gd name="T0" fmla="*/ 0 w 1194"/>
                <a:gd name="T1" fmla="*/ 0 h 1441"/>
                <a:gd name="T2" fmla="*/ 1194 w 1194"/>
                <a:gd name="T3" fmla="*/ 1441 h 1441"/>
                <a:gd name="T4" fmla="*/ 0 w 1194"/>
                <a:gd name="T5" fmla="*/ 1441 h 1441"/>
                <a:gd name="T6" fmla="*/ 0 w 1194"/>
                <a:gd name="T7" fmla="*/ 0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4" h="1441">
                  <a:moveTo>
                    <a:pt x="0" y="0"/>
                  </a:moveTo>
                  <a:lnTo>
                    <a:pt x="1194" y="1441"/>
                  </a:lnTo>
                  <a:lnTo>
                    <a:pt x="0" y="14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dirty="0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0F297964-0B81-31DC-6D6D-1414832238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 flipH="1" flipV="1">
            <a:off x="6465610" y="0"/>
            <a:ext cx="5739697" cy="3467971"/>
            <a:chOff x="5183405" y="2678112"/>
            <a:chExt cx="7170193" cy="4332288"/>
          </a:xfrm>
        </p:grpSpPr>
        <p:sp>
          <p:nvSpPr>
            <p:cNvPr id="10" name="Freeform 7">
              <a:extLst>
                <a:ext uri="{FF2B5EF4-FFF2-40B4-BE49-F238E27FC236}">
                  <a16:creationId xmlns:a16="http://schemas.microsoft.com/office/drawing/2014/main" id="{CE4FDB43-7466-4B74-330E-836DA9504C9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3405" y="2678112"/>
              <a:ext cx="3601721" cy="4332288"/>
            </a:xfrm>
            <a:custGeom>
              <a:avLst/>
              <a:gdLst>
                <a:gd name="T0" fmla="*/ 1198 w 1198"/>
                <a:gd name="T1" fmla="*/ 0 h 1441"/>
                <a:gd name="T2" fmla="*/ 0 w 1198"/>
                <a:gd name="T3" fmla="*/ 1441 h 1441"/>
                <a:gd name="T4" fmla="*/ 1198 w 1198"/>
                <a:gd name="T5" fmla="*/ 1441 h 1441"/>
                <a:gd name="T6" fmla="*/ 1198 w 1198"/>
                <a:gd name="T7" fmla="*/ 0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8" h="1441">
                  <a:moveTo>
                    <a:pt x="1198" y="0"/>
                  </a:moveTo>
                  <a:lnTo>
                    <a:pt x="0" y="1441"/>
                  </a:lnTo>
                  <a:lnTo>
                    <a:pt x="1198" y="1441"/>
                  </a:lnTo>
                  <a:lnTo>
                    <a:pt x="119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dirty="0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2EA39DB9-F1B4-F4E9-CF4D-717B0CD747DA}"/>
                </a:ext>
              </a:extLst>
            </p:cNvPr>
            <p:cNvSpPr>
              <a:spLocks/>
            </p:cNvSpPr>
            <p:nvPr/>
          </p:nvSpPr>
          <p:spPr bwMode="auto">
            <a:xfrm>
              <a:off x="8763903" y="2678112"/>
              <a:ext cx="3589695" cy="4332288"/>
            </a:xfrm>
            <a:custGeom>
              <a:avLst/>
              <a:gdLst>
                <a:gd name="T0" fmla="*/ 0 w 1194"/>
                <a:gd name="T1" fmla="*/ 0 h 1441"/>
                <a:gd name="T2" fmla="*/ 1194 w 1194"/>
                <a:gd name="T3" fmla="*/ 1441 h 1441"/>
                <a:gd name="T4" fmla="*/ 0 w 1194"/>
                <a:gd name="T5" fmla="*/ 1441 h 1441"/>
                <a:gd name="T6" fmla="*/ 0 w 1194"/>
                <a:gd name="T7" fmla="*/ 0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4" h="1441">
                  <a:moveTo>
                    <a:pt x="0" y="0"/>
                  </a:moveTo>
                  <a:lnTo>
                    <a:pt x="1194" y="1441"/>
                  </a:lnTo>
                  <a:lnTo>
                    <a:pt x="0" y="14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dirty="0"/>
            </a:p>
          </p:txBody>
        </p:sp>
      </p:grpSp>
      <p:sp>
        <p:nvSpPr>
          <p:cNvPr id="14" name="Image 2">
            <a:extLst>
              <a:ext uri="{FF2B5EF4-FFF2-40B4-BE49-F238E27FC236}">
                <a16:creationId xmlns:a16="http://schemas.microsoft.com/office/drawing/2014/main" id="{EFFAEAD9-58A9-096B-C6D0-58F7AD08EB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7642518" y="4577658"/>
            <a:ext cx="775021" cy="775021"/>
          </a:xfrm>
          <a:custGeom>
            <a:avLst/>
            <a:gdLst>
              <a:gd name="connsiteX0" fmla="*/ 387511 w 775021"/>
              <a:gd name="connsiteY0" fmla="*/ 775021 h 775021"/>
              <a:gd name="connsiteX1" fmla="*/ 775021 w 775021"/>
              <a:gd name="connsiteY1" fmla="*/ 387511 h 775021"/>
              <a:gd name="connsiteX2" fmla="*/ 387511 w 775021"/>
              <a:gd name="connsiteY2" fmla="*/ 0 h 775021"/>
              <a:gd name="connsiteX3" fmla="*/ 0 w 775021"/>
              <a:gd name="connsiteY3" fmla="*/ 387511 h 775021"/>
              <a:gd name="connsiteX4" fmla="*/ 387511 w 775021"/>
              <a:gd name="connsiteY4" fmla="*/ 775021 h 775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75021" h="775021">
                <a:moveTo>
                  <a:pt x="387511" y="775021"/>
                </a:moveTo>
                <a:cubicBezTo>
                  <a:pt x="601527" y="775021"/>
                  <a:pt x="775021" y="601527"/>
                  <a:pt x="775021" y="387511"/>
                </a:cubicBezTo>
                <a:cubicBezTo>
                  <a:pt x="775021" y="173494"/>
                  <a:pt x="601527" y="0"/>
                  <a:pt x="387511" y="0"/>
                </a:cubicBezTo>
                <a:cubicBezTo>
                  <a:pt x="173494" y="0"/>
                  <a:pt x="0" y="173494"/>
                  <a:pt x="0" y="387511"/>
                </a:cubicBezTo>
                <a:cubicBezTo>
                  <a:pt x="0" y="601527"/>
                  <a:pt x="173494" y="775021"/>
                  <a:pt x="387511" y="775021"/>
                </a:cubicBezTo>
                <a:close/>
              </a:path>
            </a:pathLst>
          </a:custGeom>
          <a:solidFill>
            <a:schemeClr val="accent6"/>
          </a:solidFill>
          <a:ln w="3801" cap="flat">
            <a:noFill/>
            <a:prstDash val="solid"/>
            <a:miter/>
          </a:ln>
        </p:spPr>
        <p:txBody>
          <a:bodyPr rtlCol="0" anchor="ctr">
            <a:noAutofit/>
          </a:bodyPr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1CFBBA-B680-A6A7-3C4B-5FEAC425328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1057274"/>
            <a:ext cx="6583680" cy="1531357"/>
          </a:xfrm>
        </p:spPr>
        <p:txBody>
          <a:bodyPr tIns="0" bIns="0">
            <a:noAutofit/>
          </a:bodyPr>
          <a:lstStyle>
            <a:lvl1pPr algn="l">
              <a:lnSpc>
                <a:spcPct val="100000"/>
              </a:lnSpc>
              <a:defRPr sz="36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72386C43-DD10-E892-08AD-D6F4AE9617DD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914400" y="2834640"/>
            <a:ext cx="6583680" cy="3207344"/>
          </a:xfrm>
        </p:spPr>
        <p:txBody>
          <a:bodyPr lIns="91440" tIns="0" rIns="91440" bIns="0">
            <a:norm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2400"/>
            </a:lvl1pPr>
            <a:lvl2pPr marL="347472">
              <a:lnSpc>
                <a:spcPct val="150000"/>
              </a:lnSpc>
              <a:spcBef>
                <a:spcPts val="0"/>
              </a:spcBef>
              <a:defRPr sz="2000"/>
            </a:lvl2pPr>
            <a:lvl3pPr marL="685800">
              <a:lnSpc>
                <a:spcPct val="150000"/>
              </a:lnSpc>
              <a:spcBef>
                <a:spcPts val="0"/>
              </a:spcBef>
              <a:defRPr sz="1800"/>
            </a:lvl3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1114D1E-7749-DD58-8782-318E4F679D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358437" y="457199"/>
            <a:ext cx="1067589" cy="471489"/>
          </a:xfrm>
        </p:spPr>
        <p:txBody>
          <a:bodyPr/>
          <a:lstStyle>
            <a:lvl1pPr>
              <a:defRPr sz="1600">
                <a:latin typeface="+mj-lt"/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3964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duc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537D12D-0FCA-3396-988D-452D3D526E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4064" y="3390900"/>
            <a:ext cx="12216063" cy="346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sz="45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1710CE8-8A83-C0D3-623E-AFCC6C6A29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43346" y="332509"/>
            <a:ext cx="11305309" cy="60267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7AA66C80-37C3-6D28-7564-733A30B2CD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 flipH="1">
            <a:off x="9353550" y="0"/>
            <a:ext cx="2838450" cy="2857958"/>
            <a:chOff x="0" y="0"/>
            <a:chExt cx="2838450" cy="2857958"/>
          </a:xfrm>
        </p:grpSpPr>
        <p:sp>
          <p:nvSpPr>
            <p:cNvPr id="12" name="Freeform: Shape 28">
              <a:extLst>
                <a:ext uri="{FF2B5EF4-FFF2-40B4-BE49-F238E27FC236}">
                  <a16:creationId xmlns:a16="http://schemas.microsoft.com/office/drawing/2014/main" id="{D9DB7C23-E0CF-A75F-BFFD-4E7679AF4AD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0" y="0"/>
              <a:ext cx="2838450" cy="2857958"/>
            </a:xfrm>
            <a:custGeom>
              <a:avLst/>
              <a:gdLst>
                <a:gd name="connsiteX0" fmla="*/ 1971005 w 2838450"/>
                <a:gd name="connsiteY0" fmla="*/ 0 h 2857958"/>
                <a:gd name="connsiteX1" fmla="*/ 2838450 w 2838450"/>
                <a:gd name="connsiteY1" fmla="*/ 0 h 2857958"/>
                <a:gd name="connsiteX2" fmla="*/ 2838450 w 2838450"/>
                <a:gd name="connsiteY2" fmla="*/ 7240 h 2857958"/>
                <a:gd name="connsiteX3" fmla="*/ 278890 w 2838450"/>
                <a:gd name="connsiteY3" fmla="*/ 2843883 h 2857958"/>
                <a:gd name="connsiteX4" fmla="*/ 0 w 2838450"/>
                <a:gd name="connsiteY4" fmla="*/ 2857958 h 2857958"/>
                <a:gd name="connsiteX5" fmla="*/ 0 w 2838450"/>
                <a:gd name="connsiteY5" fmla="*/ 1990580 h 2857958"/>
                <a:gd name="connsiteX6" fmla="*/ 190293 w 2838450"/>
                <a:gd name="connsiteY6" fmla="*/ 1980883 h 2857958"/>
                <a:gd name="connsiteX7" fmla="*/ 1960910 w 2838450"/>
                <a:gd name="connsiteY7" fmla="*/ 200390 h 2857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38450" h="2857958">
                  <a:moveTo>
                    <a:pt x="1971005" y="0"/>
                  </a:moveTo>
                  <a:lnTo>
                    <a:pt x="2838450" y="0"/>
                  </a:lnTo>
                  <a:lnTo>
                    <a:pt x="2838450" y="7240"/>
                  </a:lnTo>
                  <a:cubicBezTo>
                    <a:pt x="2838450" y="1484015"/>
                    <a:pt x="1716931" y="2697914"/>
                    <a:pt x="278890" y="2843883"/>
                  </a:cubicBezTo>
                  <a:lnTo>
                    <a:pt x="0" y="2857958"/>
                  </a:lnTo>
                  <a:lnTo>
                    <a:pt x="0" y="1990580"/>
                  </a:lnTo>
                  <a:lnTo>
                    <a:pt x="190293" y="1980883"/>
                  </a:lnTo>
                  <a:cubicBezTo>
                    <a:pt x="1124600" y="1885128"/>
                    <a:pt x="1866185" y="1135788"/>
                    <a:pt x="1960910" y="20039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/>
              <a:endParaRPr lang="en-US" dirty="0"/>
            </a:p>
          </p:txBody>
        </p:sp>
        <p:sp>
          <p:nvSpPr>
            <p:cNvPr id="15" name="Freeform: Shape 15">
              <a:extLst>
                <a:ext uri="{FF2B5EF4-FFF2-40B4-BE49-F238E27FC236}">
                  <a16:creationId xmlns:a16="http://schemas.microsoft.com/office/drawing/2014/main" id="{4D62A0CC-A0CE-403A-A167-27225B2C60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1" y="1"/>
              <a:ext cx="1003449" cy="1013015"/>
            </a:xfrm>
            <a:custGeom>
              <a:avLst/>
              <a:gdLst>
                <a:gd name="connsiteX0" fmla="*/ 0 w 1003449"/>
                <a:gd name="connsiteY0" fmla="*/ 0 h 1013015"/>
                <a:gd name="connsiteX1" fmla="*/ 1003449 w 1003449"/>
                <a:gd name="connsiteY1" fmla="*/ 0 h 1013015"/>
                <a:gd name="connsiteX2" fmla="*/ 998306 w 1003449"/>
                <a:gd name="connsiteY2" fmla="*/ 100639 h 1013015"/>
                <a:gd name="connsiteX3" fmla="*/ 90663 w 1003449"/>
                <a:gd name="connsiteY3" fmla="*/ 1008380 h 1013015"/>
                <a:gd name="connsiteX4" fmla="*/ 0 w 1003449"/>
                <a:gd name="connsiteY4" fmla="*/ 1013015 h 1013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3449" h="1013015">
                  <a:moveTo>
                    <a:pt x="0" y="0"/>
                  </a:moveTo>
                  <a:lnTo>
                    <a:pt x="1003449" y="0"/>
                  </a:lnTo>
                  <a:lnTo>
                    <a:pt x="998306" y="100639"/>
                  </a:lnTo>
                  <a:cubicBezTo>
                    <a:pt x="949402" y="576784"/>
                    <a:pt x="566756" y="959471"/>
                    <a:pt x="90663" y="1008380"/>
                  </a:cubicBezTo>
                  <a:lnTo>
                    <a:pt x="0" y="101301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6" name="Image 2">
              <a:extLst>
                <a:ext uri="{FF2B5EF4-FFF2-40B4-BE49-F238E27FC236}">
                  <a16:creationId xmlns:a16="http://schemas.microsoft.com/office/drawing/2014/main" id="{F8AD83DA-A293-6D56-F606-7C98C403A3F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1458332" y="590133"/>
              <a:ext cx="775021" cy="775021"/>
            </a:xfrm>
            <a:custGeom>
              <a:avLst/>
              <a:gdLst>
                <a:gd name="connsiteX0" fmla="*/ 387511 w 775021"/>
                <a:gd name="connsiteY0" fmla="*/ 775021 h 775021"/>
                <a:gd name="connsiteX1" fmla="*/ 775021 w 775021"/>
                <a:gd name="connsiteY1" fmla="*/ 387511 h 775021"/>
                <a:gd name="connsiteX2" fmla="*/ 387511 w 775021"/>
                <a:gd name="connsiteY2" fmla="*/ 0 h 775021"/>
                <a:gd name="connsiteX3" fmla="*/ 0 w 775021"/>
                <a:gd name="connsiteY3" fmla="*/ 387511 h 775021"/>
                <a:gd name="connsiteX4" fmla="*/ 387511 w 775021"/>
                <a:gd name="connsiteY4" fmla="*/ 775021 h 775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5021" h="775021">
                  <a:moveTo>
                    <a:pt x="387511" y="775021"/>
                  </a:moveTo>
                  <a:cubicBezTo>
                    <a:pt x="601527" y="775021"/>
                    <a:pt x="775021" y="601527"/>
                    <a:pt x="775021" y="387511"/>
                  </a:cubicBezTo>
                  <a:cubicBezTo>
                    <a:pt x="775021" y="173494"/>
                    <a:pt x="601527" y="0"/>
                    <a:pt x="387511" y="0"/>
                  </a:cubicBezTo>
                  <a:cubicBezTo>
                    <a:pt x="173494" y="0"/>
                    <a:pt x="0" y="173494"/>
                    <a:pt x="0" y="387511"/>
                  </a:cubicBezTo>
                  <a:cubicBezTo>
                    <a:pt x="0" y="601527"/>
                    <a:pt x="173494" y="775021"/>
                    <a:pt x="387511" y="775021"/>
                  </a:cubicBezTo>
                  <a:close/>
                </a:path>
              </a:pathLst>
            </a:custGeom>
            <a:solidFill>
              <a:schemeClr val="accent6"/>
            </a:solidFill>
            <a:ln w="38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5702441" y="1061623"/>
            <a:ext cx="5723586" cy="4739104"/>
          </a:xfrm>
        </p:spPr>
        <p:txBody>
          <a:bodyPr tIns="0" bIns="0" anchor="ctr">
            <a:noAutofit/>
          </a:bodyPr>
          <a:lstStyle>
            <a:lvl1pPr algn="l">
              <a:lnSpc>
                <a:spcPct val="100000"/>
              </a:lnSpc>
              <a:defRPr sz="3600" b="1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979AC40-7C15-9431-5B1A-415655A7FC05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43345" y="0"/>
            <a:ext cx="4344695" cy="6359525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US" dirty="0"/>
              <a:t>Click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4331891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86F8B46B-EF6E-BC12-09E2-0F3B779197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4064" y="-400"/>
            <a:ext cx="12216063" cy="3467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sz="450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D7B4F11-E150-473B-98F5-6E6AC96468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43346" y="420493"/>
            <a:ext cx="11305309" cy="60267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36" name="Freeform 35">
            <a:extLst>
              <a:ext uri="{FF2B5EF4-FFF2-40B4-BE49-F238E27FC236}">
                <a16:creationId xmlns:a16="http://schemas.microsoft.com/office/drawing/2014/main" id="{A8E2FA61-C047-21BB-AA50-F84AD76854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6200000">
            <a:off x="5760023" y="3764463"/>
            <a:ext cx="2812357" cy="3394143"/>
          </a:xfrm>
          <a:custGeom>
            <a:avLst/>
            <a:gdLst>
              <a:gd name="connsiteX0" fmla="*/ 0 w 2812357"/>
              <a:gd name="connsiteY0" fmla="*/ 0 h 3394143"/>
              <a:gd name="connsiteX1" fmla="*/ 2812357 w 2812357"/>
              <a:gd name="connsiteY1" fmla="*/ 3394143 h 3394143"/>
              <a:gd name="connsiteX2" fmla="*/ 0 w 2812357"/>
              <a:gd name="connsiteY2" fmla="*/ 3394143 h 3394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812357" h="3394143">
                <a:moveTo>
                  <a:pt x="0" y="0"/>
                </a:moveTo>
                <a:lnTo>
                  <a:pt x="2812357" y="3394143"/>
                </a:lnTo>
                <a:lnTo>
                  <a:pt x="0" y="3394143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3" name="Freeform 32">
            <a:extLst>
              <a:ext uri="{FF2B5EF4-FFF2-40B4-BE49-F238E27FC236}">
                <a16:creationId xmlns:a16="http://schemas.microsoft.com/office/drawing/2014/main" id="{1A2791BA-760E-9FA5-8743-D0B699FC98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3463854"/>
            <a:ext cx="435241" cy="3394146"/>
          </a:xfrm>
          <a:custGeom>
            <a:avLst/>
            <a:gdLst>
              <a:gd name="connsiteX0" fmla="*/ 435241 w 435241"/>
              <a:gd name="connsiteY0" fmla="*/ 0 h 3394146"/>
              <a:gd name="connsiteX1" fmla="*/ 435241 w 435241"/>
              <a:gd name="connsiteY1" fmla="*/ 3394146 h 3394146"/>
              <a:gd name="connsiteX2" fmla="*/ 0 w 435241"/>
              <a:gd name="connsiteY2" fmla="*/ 3394146 h 3394146"/>
              <a:gd name="connsiteX3" fmla="*/ 0 w 435241"/>
              <a:gd name="connsiteY3" fmla="*/ 523525 h 33941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5241" h="3394146">
                <a:moveTo>
                  <a:pt x="435241" y="0"/>
                </a:moveTo>
                <a:lnTo>
                  <a:pt x="435241" y="3394146"/>
                </a:lnTo>
                <a:lnTo>
                  <a:pt x="0" y="3394146"/>
                </a:lnTo>
                <a:lnTo>
                  <a:pt x="0" y="52352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8D6A03F2-8C7B-D33B-0E8F-24D4800D5C01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914400" y="1057275"/>
            <a:ext cx="5259554" cy="2495028"/>
          </a:xfrm>
        </p:spPr>
        <p:txBody>
          <a:bodyPr tIns="0" bIns="0">
            <a:noAutofit/>
          </a:bodyPr>
          <a:lstStyle>
            <a:lvl1pPr algn="l">
              <a:lnSpc>
                <a:spcPct val="100000"/>
              </a:lnSpc>
              <a:defRPr sz="3600"/>
            </a:lvl1pPr>
          </a:lstStyle>
          <a:p>
            <a:r>
              <a:rPr lang="en-US" dirty="0"/>
              <a:t>Click to add text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51465C6-2CDE-B5BF-F22E-CBDD44E86CFC}"/>
              </a:ext>
            </a:extLst>
          </p:cNvPr>
          <p:cNvSpPr>
            <a:spLocks noGrp="1"/>
          </p:cNvSpPr>
          <p:nvPr userDrawn="1">
            <p:ph idx="1" hasCustomPrompt="1"/>
          </p:nvPr>
        </p:nvSpPr>
        <p:spPr>
          <a:xfrm>
            <a:off x="914400" y="3808750"/>
            <a:ext cx="5259554" cy="2233233"/>
          </a:xfrm>
        </p:spPr>
        <p:txBody>
          <a:bodyPr lIns="91440" tIns="0" rIns="9144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/>
            </a:lvl1pPr>
            <a:lvl2pPr marL="347472">
              <a:lnSpc>
                <a:spcPct val="100000"/>
              </a:lnSpc>
              <a:spcBef>
                <a:spcPts val="0"/>
              </a:spcBef>
              <a:defRPr sz="2400"/>
            </a:lvl2pPr>
            <a:lvl3pPr marL="685800">
              <a:lnSpc>
                <a:spcPct val="100000"/>
              </a:lnSpc>
              <a:spcBef>
                <a:spcPts val="0"/>
              </a:spcBef>
              <a:defRPr sz="2400"/>
            </a:lvl3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2" name="Picture Placeholder 7">
            <a:extLst>
              <a:ext uri="{FF2B5EF4-FFF2-40B4-BE49-F238E27FC236}">
                <a16:creationId xmlns:a16="http://schemas.microsoft.com/office/drawing/2014/main" id="{55126063-BDEE-A1AB-FDAE-DD9B98CACDA8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7414194" y="410780"/>
            <a:ext cx="4344695" cy="6447220"/>
          </a:xfrm>
          <a:solidFill>
            <a:schemeClr val="accent3"/>
          </a:solidFill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US" dirty="0"/>
              <a:t>Click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681789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Image 1">
            <a:extLst>
              <a:ext uri="{FF2B5EF4-FFF2-40B4-BE49-F238E27FC236}">
                <a16:creationId xmlns:a16="http://schemas.microsoft.com/office/drawing/2014/main" id="{2A3EC91E-4089-D366-06D3-3E66F93DFA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-7117" y="0"/>
            <a:ext cx="2550985" cy="6858000"/>
          </a:xfrm>
          <a:custGeom>
            <a:avLst/>
            <a:gdLst>
              <a:gd name="connsiteX0" fmla="*/ 2550985 w 2550985"/>
              <a:gd name="connsiteY0" fmla="*/ 0 h 6858000"/>
              <a:gd name="connsiteX1" fmla="*/ 0 w 2550985"/>
              <a:gd name="connsiteY1" fmla="*/ 0 h 6858000"/>
              <a:gd name="connsiteX2" fmla="*/ 0 w 2550985"/>
              <a:gd name="connsiteY2" fmla="*/ 6858000 h 6858000"/>
              <a:gd name="connsiteX3" fmla="*/ 2550985 w 2550985"/>
              <a:gd name="connsiteY3" fmla="*/ 6858000 h 6858000"/>
              <a:gd name="connsiteX4" fmla="*/ 2550985 w 2550985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50985" h="6858000">
                <a:moveTo>
                  <a:pt x="2550985" y="0"/>
                </a:moveTo>
                <a:lnTo>
                  <a:pt x="0" y="0"/>
                </a:lnTo>
                <a:lnTo>
                  <a:pt x="0" y="6858000"/>
                </a:lnTo>
                <a:lnTo>
                  <a:pt x="2550985" y="6858000"/>
                </a:lnTo>
                <a:lnTo>
                  <a:pt x="2550985" y="0"/>
                </a:lnTo>
                <a:close/>
              </a:path>
            </a:pathLst>
          </a:custGeom>
          <a:solidFill>
            <a:schemeClr val="accent4"/>
          </a:solidFill>
          <a:ln w="7045" cap="flat">
            <a:noFill/>
            <a:prstDash val="solid"/>
            <a:miter/>
          </a:ln>
        </p:spPr>
        <p:txBody>
          <a:bodyPr rtlCol="0" anchor="ctr">
            <a:noAutofit/>
          </a:bodyPr>
          <a:lstStyle/>
          <a:p>
            <a:endParaRPr lang="en-US" dirty="0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70F595E1-C910-3710-90E9-AF5FFCE058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9415" y="0"/>
            <a:ext cx="2548591" cy="2555628"/>
          </a:xfrm>
          <a:custGeom>
            <a:avLst/>
            <a:gdLst>
              <a:gd name="connsiteX0" fmla="*/ 138643 w 2548591"/>
              <a:gd name="connsiteY0" fmla="*/ 1 h 2555628"/>
              <a:gd name="connsiteX1" fmla="*/ 163874 w 2548591"/>
              <a:gd name="connsiteY1" fmla="*/ 1 h 2555628"/>
              <a:gd name="connsiteX2" fmla="*/ 2548463 w 2548591"/>
              <a:gd name="connsiteY2" fmla="*/ 2391168 h 2555628"/>
              <a:gd name="connsiteX3" fmla="*/ 2548463 w 2548591"/>
              <a:gd name="connsiteY3" fmla="*/ 2416472 h 2555628"/>
              <a:gd name="connsiteX4" fmla="*/ 2548590 w 2548591"/>
              <a:gd name="connsiteY4" fmla="*/ 2416600 h 2555628"/>
              <a:gd name="connsiteX5" fmla="*/ 138643 w 2548591"/>
              <a:gd name="connsiteY5" fmla="*/ 1 h 2555628"/>
              <a:gd name="connsiteX6" fmla="*/ 0 w 2548591"/>
              <a:gd name="connsiteY6" fmla="*/ 1 h 2555628"/>
              <a:gd name="connsiteX7" fmla="*/ 25231 w 2548591"/>
              <a:gd name="connsiteY7" fmla="*/ 1 h 2555628"/>
              <a:gd name="connsiteX8" fmla="*/ 2548591 w 2548591"/>
              <a:gd name="connsiteY8" fmla="*/ 2530324 h 2555628"/>
              <a:gd name="connsiteX9" fmla="*/ 2548591 w 2548591"/>
              <a:gd name="connsiteY9" fmla="*/ 2555628 h 2555628"/>
              <a:gd name="connsiteX10" fmla="*/ 0 w 2548591"/>
              <a:gd name="connsiteY10" fmla="*/ 1 h 2555628"/>
              <a:gd name="connsiteX11" fmla="*/ 277411 w 2548591"/>
              <a:gd name="connsiteY11" fmla="*/ 1 h 2555628"/>
              <a:gd name="connsiteX12" fmla="*/ 302642 w 2548591"/>
              <a:gd name="connsiteY12" fmla="*/ 1 h 2555628"/>
              <a:gd name="connsiteX13" fmla="*/ 2548582 w 2548591"/>
              <a:gd name="connsiteY13" fmla="*/ 2252147 h 2555628"/>
              <a:gd name="connsiteX14" fmla="*/ 2548582 w 2548591"/>
              <a:gd name="connsiteY14" fmla="*/ 2277444 h 2555628"/>
              <a:gd name="connsiteX15" fmla="*/ 277411 w 2548591"/>
              <a:gd name="connsiteY15" fmla="*/ 1 h 2555628"/>
              <a:gd name="connsiteX16" fmla="*/ 416054 w 2548591"/>
              <a:gd name="connsiteY16" fmla="*/ 1 h 2555628"/>
              <a:gd name="connsiteX17" fmla="*/ 441285 w 2548591"/>
              <a:gd name="connsiteY17" fmla="*/ 1 h 2555628"/>
              <a:gd name="connsiteX18" fmla="*/ 2548589 w 2548591"/>
              <a:gd name="connsiteY18" fmla="*/ 2113119 h 2555628"/>
              <a:gd name="connsiteX19" fmla="*/ 2548589 w 2548591"/>
              <a:gd name="connsiteY19" fmla="*/ 2138423 h 2555628"/>
              <a:gd name="connsiteX20" fmla="*/ 416054 w 2548591"/>
              <a:gd name="connsiteY20" fmla="*/ 1 h 2555628"/>
              <a:gd name="connsiteX21" fmla="*/ 554698 w 2548591"/>
              <a:gd name="connsiteY21" fmla="*/ 1 h 2555628"/>
              <a:gd name="connsiteX22" fmla="*/ 579930 w 2548591"/>
              <a:gd name="connsiteY22" fmla="*/ 1 h 2555628"/>
              <a:gd name="connsiteX23" fmla="*/ 2548462 w 2548591"/>
              <a:gd name="connsiteY23" fmla="*/ 1973963 h 2555628"/>
              <a:gd name="connsiteX24" fmla="*/ 2548462 w 2548591"/>
              <a:gd name="connsiteY24" fmla="*/ 1999267 h 2555628"/>
              <a:gd name="connsiteX25" fmla="*/ 2548589 w 2548591"/>
              <a:gd name="connsiteY25" fmla="*/ 1999394 h 2555628"/>
              <a:gd name="connsiteX26" fmla="*/ 554698 w 2548591"/>
              <a:gd name="connsiteY26" fmla="*/ 1 h 2555628"/>
              <a:gd name="connsiteX27" fmla="*/ 693468 w 2548591"/>
              <a:gd name="connsiteY27" fmla="*/ 0 h 2555628"/>
              <a:gd name="connsiteX28" fmla="*/ 718701 w 2548591"/>
              <a:gd name="connsiteY28" fmla="*/ 0 h 2555628"/>
              <a:gd name="connsiteX29" fmla="*/ 2548583 w 2548591"/>
              <a:gd name="connsiteY29" fmla="*/ 1834942 h 2555628"/>
              <a:gd name="connsiteX30" fmla="*/ 2548583 w 2548591"/>
              <a:gd name="connsiteY30" fmla="*/ 1860239 h 2555628"/>
              <a:gd name="connsiteX31" fmla="*/ 693468 w 2548591"/>
              <a:gd name="connsiteY31" fmla="*/ 0 h 2555628"/>
              <a:gd name="connsiteX32" fmla="*/ 832112 w 2548591"/>
              <a:gd name="connsiteY32" fmla="*/ 0 h 2555628"/>
              <a:gd name="connsiteX33" fmla="*/ 857340 w 2548591"/>
              <a:gd name="connsiteY33" fmla="*/ 0 h 2555628"/>
              <a:gd name="connsiteX34" fmla="*/ 2548582 w 2548591"/>
              <a:gd name="connsiteY34" fmla="*/ 1695913 h 2555628"/>
              <a:gd name="connsiteX35" fmla="*/ 2548582 w 2548591"/>
              <a:gd name="connsiteY35" fmla="*/ 1721210 h 2555628"/>
              <a:gd name="connsiteX36" fmla="*/ 832112 w 2548591"/>
              <a:gd name="connsiteY36" fmla="*/ 0 h 2555628"/>
              <a:gd name="connsiteX37" fmla="*/ 970758 w 2548591"/>
              <a:gd name="connsiteY37" fmla="*/ 0 h 2555628"/>
              <a:gd name="connsiteX38" fmla="*/ 995986 w 2548591"/>
              <a:gd name="connsiteY38" fmla="*/ 0 h 2555628"/>
              <a:gd name="connsiteX39" fmla="*/ 2548463 w 2548591"/>
              <a:gd name="connsiteY39" fmla="*/ 1556758 h 2555628"/>
              <a:gd name="connsiteX40" fmla="*/ 2548463 w 2548591"/>
              <a:gd name="connsiteY40" fmla="*/ 1582062 h 2555628"/>
              <a:gd name="connsiteX41" fmla="*/ 2548590 w 2548591"/>
              <a:gd name="connsiteY41" fmla="*/ 1582189 h 2555628"/>
              <a:gd name="connsiteX42" fmla="*/ 970758 w 2548591"/>
              <a:gd name="connsiteY42" fmla="*/ 0 h 2555628"/>
              <a:gd name="connsiteX43" fmla="*/ 1109529 w 2548591"/>
              <a:gd name="connsiteY43" fmla="*/ 0 h 2555628"/>
              <a:gd name="connsiteX44" fmla="*/ 1134764 w 2548591"/>
              <a:gd name="connsiteY44" fmla="*/ 0 h 2555628"/>
              <a:gd name="connsiteX45" fmla="*/ 2548589 w 2548591"/>
              <a:gd name="connsiteY45" fmla="*/ 1417736 h 2555628"/>
              <a:gd name="connsiteX46" fmla="*/ 2548589 w 2548591"/>
              <a:gd name="connsiteY46" fmla="*/ 1443033 h 2555628"/>
              <a:gd name="connsiteX47" fmla="*/ 1109529 w 2548591"/>
              <a:gd name="connsiteY47" fmla="*/ 0 h 2555628"/>
              <a:gd name="connsiteX48" fmla="*/ 1248168 w 2548591"/>
              <a:gd name="connsiteY48" fmla="*/ 0 h 2555628"/>
              <a:gd name="connsiteX49" fmla="*/ 1273396 w 2548591"/>
              <a:gd name="connsiteY49" fmla="*/ 0 h 2555628"/>
              <a:gd name="connsiteX50" fmla="*/ 2548583 w 2548591"/>
              <a:gd name="connsiteY50" fmla="*/ 1278708 h 2555628"/>
              <a:gd name="connsiteX51" fmla="*/ 2548583 w 2548591"/>
              <a:gd name="connsiteY51" fmla="*/ 1304005 h 2555628"/>
              <a:gd name="connsiteX52" fmla="*/ 1248168 w 2548591"/>
              <a:gd name="connsiteY52" fmla="*/ 0 h 2555628"/>
              <a:gd name="connsiteX53" fmla="*/ 1386813 w 2548591"/>
              <a:gd name="connsiteY53" fmla="*/ 0 h 2555628"/>
              <a:gd name="connsiteX54" fmla="*/ 1412041 w 2548591"/>
              <a:gd name="connsiteY54" fmla="*/ 0 h 2555628"/>
              <a:gd name="connsiteX55" fmla="*/ 2548589 w 2548591"/>
              <a:gd name="connsiteY55" fmla="*/ 1139552 h 2555628"/>
              <a:gd name="connsiteX56" fmla="*/ 2548589 w 2548591"/>
              <a:gd name="connsiteY56" fmla="*/ 1164857 h 2555628"/>
              <a:gd name="connsiteX57" fmla="*/ 2548589 w 2548591"/>
              <a:gd name="connsiteY57" fmla="*/ 1164984 h 2555628"/>
              <a:gd name="connsiteX58" fmla="*/ 1386813 w 2548591"/>
              <a:gd name="connsiteY58" fmla="*/ 0 h 2555628"/>
              <a:gd name="connsiteX59" fmla="*/ 1525579 w 2548591"/>
              <a:gd name="connsiteY59" fmla="*/ 0 h 2555628"/>
              <a:gd name="connsiteX60" fmla="*/ 1550814 w 2548591"/>
              <a:gd name="connsiteY60" fmla="*/ 0 h 2555628"/>
              <a:gd name="connsiteX61" fmla="*/ 2548583 w 2548591"/>
              <a:gd name="connsiteY61" fmla="*/ 1000531 h 2555628"/>
              <a:gd name="connsiteX62" fmla="*/ 2548583 w 2548591"/>
              <a:gd name="connsiteY62" fmla="*/ 1025828 h 2555628"/>
              <a:gd name="connsiteX63" fmla="*/ 1525579 w 2548591"/>
              <a:gd name="connsiteY63" fmla="*/ 0 h 2555628"/>
              <a:gd name="connsiteX64" fmla="*/ 1664231 w 2548591"/>
              <a:gd name="connsiteY64" fmla="*/ 0 h 2555628"/>
              <a:gd name="connsiteX65" fmla="*/ 1689459 w 2548591"/>
              <a:gd name="connsiteY65" fmla="*/ 0 h 2555628"/>
              <a:gd name="connsiteX66" fmla="*/ 2548589 w 2548591"/>
              <a:gd name="connsiteY66" fmla="*/ 861503 h 2555628"/>
              <a:gd name="connsiteX67" fmla="*/ 2548589 w 2548591"/>
              <a:gd name="connsiteY67" fmla="*/ 886800 h 2555628"/>
              <a:gd name="connsiteX68" fmla="*/ 1664231 w 2548591"/>
              <a:gd name="connsiteY68" fmla="*/ 0 h 2555628"/>
              <a:gd name="connsiteX69" fmla="*/ 1802870 w 2548591"/>
              <a:gd name="connsiteY69" fmla="*/ 0 h 2555628"/>
              <a:gd name="connsiteX70" fmla="*/ 1828097 w 2548591"/>
              <a:gd name="connsiteY70" fmla="*/ 0 h 2555628"/>
              <a:gd name="connsiteX71" fmla="*/ 2548583 w 2548591"/>
              <a:gd name="connsiteY71" fmla="*/ 722347 h 2555628"/>
              <a:gd name="connsiteX72" fmla="*/ 2548583 w 2548591"/>
              <a:gd name="connsiteY72" fmla="*/ 747651 h 2555628"/>
              <a:gd name="connsiteX73" fmla="*/ 2548583 w 2548591"/>
              <a:gd name="connsiteY73" fmla="*/ 747778 h 2555628"/>
              <a:gd name="connsiteX74" fmla="*/ 1802870 w 2548591"/>
              <a:gd name="connsiteY74" fmla="*/ 0 h 2555628"/>
              <a:gd name="connsiteX75" fmla="*/ 1941642 w 2548591"/>
              <a:gd name="connsiteY75" fmla="*/ 0 h 2555628"/>
              <a:gd name="connsiteX76" fmla="*/ 1966877 w 2548591"/>
              <a:gd name="connsiteY76" fmla="*/ 0 h 2555628"/>
              <a:gd name="connsiteX77" fmla="*/ 2548589 w 2548591"/>
              <a:gd name="connsiteY77" fmla="*/ 583321 h 2555628"/>
              <a:gd name="connsiteX78" fmla="*/ 2548589 w 2548591"/>
              <a:gd name="connsiteY78" fmla="*/ 608622 h 2555628"/>
              <a:gd name="connsiteX79" fmla="*/ 1941642 w 2548591"/>
              <a:gd name="connsiteY79" fmla="*/ 0 h 2555628"/>
              <a:gd name="connsiteX80" fmla="*/ 2080281 w 2548591"/>
              <a:gd name="connsiteY80" fmla="*/ 0 h 2555628"/>
              <a:gd name="connsiteX81" fmla="*/ 2105508 w 2548591"/>
              <a:gd name="connsiteY81" fmla="*/ 0 h 2555628"/>
              <a:gd name="connsiteX82" fmla="*/ 2548582 w 2548591"/>
              <a:gd name="connsiteY82" fmla="*/ 444296 h 2555628"/>
              <a:gd name="connsiteX83" fmla="*/ 2548582 w 2548591"/>
              <a:gd name="connsiteY83" fmla="*/ 469597 h 2555628"/>
              <a:gd name="connsiteX84" fmla="*/ 2080281 w 2548591"/>
              <a:gd name="connsiteY84" fmla="*/ 0 h 2555628"/>
              <a:gd name="connsiteX85" fmla="*/ 2218926 w 2548591"/>
              <a:gd name="connsiteY85" fmla="*/ 0 h 2555628"/>
              <a:gd name="connsiteX86" fmla="*/ 2244153 w 2548591"/>
              <a:gd name="connsiteY86" fmla="*/ 0 h 2555628"/>
              <a:gd name="connsiteX87" fmla="*/ 2548582 w 2548591"/>
              <a:gd name="connsiteY87" fmla="*/ 305270 h 2555628"/>
              <a:gd name="connsiteX88" fmla="*/ 2548582 w 2548591"/>
              <a:gd name="connsiteY88" fmla="*/ 330570 h 2555628"/>
              <a:gd name="connsiteX89" fmla="*/ 2218926 w 2548591"/>
              <a:gd name="connsiteY89" fmla="*/ 0 h 2555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2548591" h="2555628">
                <a:moveTo>
                  <a:pt x="138643" y="1"/>
                </a:moveTo>
                <a:lnTo>
                  <a:pt x="163874" y="1"/>
                </a:lnTo>
                <a:cubicBezTo>
                  <a:pt x="163874" y="1318576"/>
                  <a:pt x="1233644" y="2391168"/>
                  <a:pt x="2548463" y="2391168"/>
                </a:cubicBezTo>
                <a:lnTo>
                  <a:pt x="2548463" y="2416472"/>
                </a:lnTo>
                <a:lnTo>
                  <a:pt x="2548590" y="2416600"/>
                </a:lnTo>
                <a:cubicBezTo>
                  <a:pt x="1219755" y="2416600"/>
                  <a:pt x="138643" y="1332503"/>
                  <a:pt x="138643" y="1"/>
                </a:cubicBezTo>
                <a:close/>
                <a:moveTo>
                  <a:pt x="0" y="1"/>
                </a:moveTo>
                <a:lnTo>
                  <a:pt x="25231" y="1"/>
                </a:lnTo>
                <a:cubicBezTo>
                  <a:pt x="25231" y="1395244"/>
                  <a:pt x="1157188" y="2530324"/>
                  <a:pt x="2548591" y="2530324"/>
                </a:cubicBezTo>
                <a:lnTo>
                  <a:pt x="2548591" y="2555628"/>
                </a:lnTo>
                <a:cubicBezTo>
                  <a:pt x="1143299" y="2555628"/>
                  <a:pt x="0" y="1409172"/>
                  <a:pt x="0" y="1"/>
                </a:cubicBezTo>
                <a:close/>
                <a:moveTo>
                  <a:pt x="277411" y="1"/>
                </a:moveTo>
                <a:lnTo>
                  <a:pt x="302642" y="1"/>
                </a:lnTo>
                <a:cubicBezTo>
                  <a:pt x="302642" y="1241907"/>
                  <a:pt x="1310229" y="2252147"/>
                  <a:pt x="2548582" y="2252147"/>
                </a:cubicBezTo>
                <a:lnTo>
                  <a:pt x="2548582" y="2277444"/>
                </a:lnTo>
                <a:cubicBezTo>
                  <a:pt x="1296205" y="2277444"/>
                  <a:pt x="277411" y="1255835"/>
                  <a:pt x="277411" y="1"/>
                </a:cubicBezTo>
                <a:close/>
                <a:moveTo>
                  <a:pt x="416054" y="1"/>
                </a:moveTo>
                <a:lnTo>
                  <a:pt x="441285" y="1"/>
                </a:lnTo>
                <a:cubicBezTo>
                  <a:pt x="441285" y="1165111"/>
                  <a:pt x="1386559" y="2113119"/>
                  <a:pt x="2548589" y="2113119"/>
                </a:cubicBezTo>
                <a:lnTo>
                  <a:pt x="2548589" y="2138423"/>
                </a:lnTo>
                <a:cubicBezTo>
                  <a:pt x="1372670" y="2138423"/>
                  <a:pt x="416054" y="1179166"/>
                  <a:pt x="416054" y="1"/>
                </a:cubicBezTo>
                <a:close/>
                <a:moveTo>
                  <a:pt x="554698" y="1"/>
                </a:moveTo>
                <a:lnTo>
                  <a:pt x="579930" y="1"/>
                </a:lnTo>
                <a:cubicBezTo>
                  <a:pt x="579930" y="1088442"/>
                  <a:pt x="1463017" y="1973963"/>
                  <a:pt x="2548462" y="1973963"/>
                </a:cubicBezTo>
                <a:lnTo>
                  <a:pt x="2548462" y="1999267"/>
                </a:lnTo>
                <a:lnTo>
                  <a:pt x="2548589" y="1999394"/>
                </a:lnTo>
                <a:cubicBezTo>
                  <a:pt x="1449127" y="1999394"/>
                  <a:pt x="554698" y="1102497"/>
                  <a:pt x="554698" y="1"/>
                </a:cubicBezTo>
                <a:close/>
                <a:moveTo>
                  <a:pt x="693468" y="0"/>
                </a:moveTo>
                <a:lnTo>
                  <a:pt x="718701" y="0"/>
                </a:lnTo>
                <a:cubicBezTo>
                  <a:pt x="718701" y="1011773"/>
                  <a:pt x="1539602" y="1834942"/>
                  <a:pt x="2548583" y="1834942"/>
                </a:cubicBezTo>
                <a:lnTo>
                  <a:pt x="2548583" y="1860239"/>
                </a:lnTo>
                <a:cubicBezTo>
                  <a:pt x="1525706" y="1860239"/>
                  <a:pt x="693468" y="1025701"/>
                  <a:pt x="693468" y="0"/>
                </a:cubicBezTo>
                <a:close/>
                <a:moveTo>
                  <a:pt x="832112" y="0"/>
                </a:moveTo>
                <a:lnTo>
                  <a:pt x="857340" y="0"/>
                </a:lnTo>
                <a:cubicBezTo>
                  <a:pt x="857340" y="935105"/>
                  <a:pt x="1616059" y="1695913"/>
                  <a:pt x="2548582" y="1695913"/>
                </a:cubicBezTo>
                <a:lnTo>
                  <a:pt x="2548582" y="1721210"/>
                </a:lnTo>
                <a:cubicBezTo>
                  <a:pt x="1602170" y="1721210"/>
                  <a:pt x="832112" y="949032"/>
                  <a:pt x="832112" y="0"/>
                </a:cubicBezTo>
                <a:close/>
                <a:moveTo>
                  <a:pt x="970758" y="0"/>
                </a:moveTo>
                <a:lnTo>
                  <a:pt x="995986" y="0"/>
                </a:lnTo>
                <a:cubicBezTo>
                  <a:pt x="995986" y="858436"/>
                  <a:pt x="1692391" y="1556758"/>
                  <a:pt x="2548463" y="1556758"/>
                </a:cubicBezTo>
                <a:lnTo>
                  <a:pt x="2548463" y="1582062"/>
                </a:lnTo>
                <a:lnTo>
                  <a:pt x="2548590" y="1582189"/>
                </a:lnTo>
                <a:cubicBezTo>
                  <a:pt x="1678628" y="1582189"/>
                  <a:pt x="970758" y="872491"/>
                  <a:pt x="970758" y="0"/>
                </a:cubicBezTo>
                <a:close/>
                <a:moveTo>
                  <a:pt x="1109529" y="0"/>
                </a:moveTo>
                <a:lnTo>
                  <a:pt x="1134764" y="0"/>
                </a:lnTo>
                <a:cubicBezTo>
                  <a:pt x="1134764" y="781767"/>
                  <a:pt x="1768975" y="1417736"/>
                  <a:pt x="2548589" y="1417736"/>
                </a:cubicBezTo>
                <a:lnTo>
                  <a:pt x="2548589" y="1443033"/>
                </a:lnTo>
                <a:cubicBezTo>
                  <a:pt x="1755086" y="1443033"/>
                  <a:pt x="1109529" y="795695"/>
                  <a:pt x="1109529" y="0"/>
                </a:cubicBezTo>
                <a:close/>
                <a:moveTo>
                  <a:pt x="1248168" y="0"/>
                </a:moveTo>
                <a:lnTo>
                  <a:pt x="1273396" y="0"/>
                </a:lnTo>
                <a:cubicBezTo>
                  <a:pt x="1273396" y="705097"/>
                  <a:pt x="1845433" y="1278708"/>
                  <a:pt x="2548583" y="1278708"/>
                </a:cubicBezTo>
                <a:lnTo>
                  <a:pt x="2548583" y="1304005"/>
                </a:lnTo>
                <a:cubicBezTo>
                  <a:pt x="1831537" y="1304005"/>
                  <a:pt x="1248168" y="719026"/>
                  <a:pt x="1248168" y="0"/>
                </a:cubicBezTo>
                <a:close/>
                <a:moveTo>
                  <a:pt x="1386813" y="0"/>
                </a:moveTo>
                <a:lnTo>
                  <a:pt x="1412041" y="0"/>
                </a:lnTo>
                <a:cubicBezTo>
                  <a:pt x="1412041" y="628428"/>
                  <a:pt x="1921890" y="1139552"/>
                  <a:pt x="2548589" y="1139552"/>
                </a:cubicBezTo>
                <a:lnTo>
                  <a:pt x="2548589" y="1164857"/>
                </a:lnTo>
                <a:lnTo>
                  <a:pt x="2548589" y="1164984"/>
                </a:lnTo>
                <a:cubicBezTo>
                  <a:pt x="1908001" y="1164984"/>
                  <a:pt x="1386813" y="642356"/>
                  <a:pt x="1386813" y="0"/>
                </a:cubicBezTo>
                <a:close/>
                <a:moveTo>
                  <a:pt x="1525579" y="0"/>
                </a:moveTo>
                <a:lnTo>
                  <a:pt x="1550814" y="0"/>
                </a:lnTo>
                <a:cubicBezTo>
                  <a:pt x="1550814" y="551759"/>
                  <a:pt x="1998468" y="1000531"/>
                  <a:pt x="2548583" y="1000531"/>
                </a:cubicBezTo>
                <a:lnTo>
                  <a:pt x="2548583" y="1025828"/>
                </a:lnTo>
                <a:cubicBezTo>
                  <a:pt x="1984452" y="1025828"/>
                  <a:pt x="1525579" y="565560"/>
                  <a:pt x="1525579" y="0"/>
                </a:cubicBezTo>
                <a:close/>
                <a:moveTo>
                  <a:pt x="1664231" y="0"/>
                </a:moveTo>
                <a:lnTo>
                  <a:pt x="1689459" y="0"/>
                </a:lnTo>
                <a:cubicBezTo>
                  <a:pt x="1689459" y="474963"/>
                  <a:pt x="2074805" y="861503"/>
                  <a:pt x="2548589" y="861503"/>
                </a:cubicBezTo>
                <a:lnTo>
                  <a:pt x="2548589" y="886800"/>
                </a:lnTo>
                <a:cubicBezTo>
                  <a:pt x="2060916" y="886800"/>
                  <a:pt x="1664231" y="489019"/>
                  <a:pt x="1664231" y="0"/>
                </a:cubicBezTo>
                <a:close/>
                <a:moveTo>
                  <a:pt x="1802870" y="0"/>
                </a:moveTo>
                <a:lnTo>
                  <a:pt x="1828097" y="0"/>
                </a:lnTo>
                <a:cubicBezTo>
                  <a:pt x="1828097" y="398295"/>
                  <a:pt x="2151263" y="722347"/>
                  <a:pt x="2548583" y="722347"/>
                </a:cubicBezTo>
                <a:lnTo>
                  <a:pt x="2548583" y="747651"/>
                </a:lnTo>
                <a:lnTo>
                  <a:pt x="2548583" y="747778"/>
                </a:lnTo>
                <a:cubicBezTo>
                  <a:pt x="2137367" y="747778"/>
                  <a:pt x="1802870" y="412350"/>
                  <a:pt x="1802870" y="0"/>
                </a:cubicBezTo>
                <a:close/>
                <a:moveTo>
                  <a:pt x="1941642" y="0"/>
                </a:moveTo>
                <a:lnTo>
                  <a:pt x="1966877" y="0"/>
                </a:lnTo>
                <a:cubicBezTo>
                  <a:pt x="1966877" y="321626"/>
                  <a:pt x="2227847" y="583321"/>
                  <a:pt x="2548589" y="583321"/>
                </a:cubicBezTo>
                <a:lnTo>
                  <a:pt x="2548589" y="608622"/>
                </a:lnTo>
                <a:cubicBezTo>
                  <a:pt x="2213831" y="608622"/>
                  <a:pt x="1941642" y="335553"/>
                  <a:pt x="1941642" y="0"/>
                </a:cubicBezTo>
                <a:close/>
                <a:moveTo>
                  <a:pt x="2080281" y="0"/>
                </a:moveTo>
                <a:lnTo>
                  <a:pt x="2105508" y="0"/>
                </a:lnTo>
                <a:cubicBezTo>
                  <a:pt x="2105508" y="244957"/>
                  <a:pt x="2304298" y="444296"/>
                  <a:pt x="2548582" y="444296"/>
                </a:cubicBezTo>
                <a:lnTo>
                  <a:pt x="2548582" y="469597"/>
                </a:lnTo>
                <a:cubicBezTo>
                  <a:pt x="2290409" y="469597"/>
                  <a:pt x="2080281" y="258885"/>
                  <a:pt x="2080281" y="0"/>
                </a:cubicBezTo>
                <a:close/>
                <a:moveTo>
                  <a:pt x="2218926" y="0"/>
                </a:moveTo>
                <a:lnTo>
                  <a:pt x="2244153" y="0"/>
                </a:lnTo>
                <a:cubicBezTo>
                  <a:pt x="2244153" y="168288"/>
                  <a:pt x="2380629" y="305270"/>
                  <a:pt x="2548582" y="305270"/>
                </a:cubicBezTo>
                <a:lnTo>
                  <a:pt x="2548582" y="330570"/>
                </a:lnTo>
                <a:cubicBezTo>
                  <a:pt x="2366866" y="330570"/>
                  <a:pt x="2218926" y="182344"/>
                  <a:pt x="2218926" y="0"/>
                </a:cubicBezTo>
                <a:close/>
              </a:path>
            </a:pathLst>
          </a:custGeom>
          <a:solidFill>
            <a:schemeClr val="bg1"/>
          </a:solidFill>
          <a:ln w="7032" cap="flat">
            <a:noFill/>
            <a:prstDash val="solid"/>
            <a:miter/>
          </a:ln>
        </p:spPr>
        <p:txBody>
          <a:bodyPr rtlCol="0" anchor="ctr">
            <a:noAutofit/>
          </a:bodyPr>
          <a:lstStyle/>
          <a:p>
            <a:endParaRPr lang="en-US" dirty="0"/>
          </a:p>
        </p:txBody>
      </p:sp>
      <p:sp>
        <p:nvSpPr>
          <p:cNvPr id="29" name="Freeform 70">
            <a:extLst>
              <a:ext uri="{FF2B5EF4-FFF2-40B4-BE49-F238E27FC236}">
                <a16:creationId xmlns:a16="http://schemas.microsoft.com/office/drawing/2014/main" id="{AA39EF58-54F1-4AC9-1D83-2E7DEEAAEA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 bwMode="auto">
          <a:xfrm rot="16200000" flipH="1">
            <a:off x="-9389" y="4308466"/>
            <a:ext cx="2550984" cy="2560441"/>
          </a:xfrm>
          <a:custGeom>
            <a:avLst/>
            <a:gdLst>
              <a:gd name="T0" fmla="*/ 0 w 1079"/>
              <a:gd name="T1" fmla="*/ 1083 h 1083"/>
              <a:gd name="T2" fmla="*/ 1079 w 1079"/>
              <a:gd name="T3" fmla="*/ 1083 h 1083"/>
              <a:gd name="T4" fmla="*/ 1079 w 1079"/>
              <a:gd name="T5" fmla="*/ 0 h 1083"/>
              <a:gd name="T6" fmla="*/ 0 w 1079"/>
              <a:gd name="T7" fmla="*/ 1083 h 10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79" h="1083">
                <a:moveTo>
                  <a:pt x="0" y="1083"/>
                </a:moveTo>
                <a:lnTo>
                  <a:pt x="1079" y="1083"/>
                </a:lnTo>
                <a:lnTo>
                  <a:pt x="1079" y="0"/>
                </a:lnTo>
                <a:lnTo>
                  <a:pt x="0" y="1083"/>
                </a:lnTo>
                <a:close/>
              </a:path>
            </a:pathLst>
          </a:custGeom>
          <a:solidFill>
            <a:schemeClr val="accent2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31" name="Freeform 70">
            <a:extLst>
              <a:ext uri="{FF2B5EF4-FFF2-40B4-BE49-F238E27FC236}">
                <a16:creationId xmlns:a16="http://schemas.microsoft.com/office/drawing/2014/main" id="{0C320934-59CC-4123-C7C1-FEEE89F304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 bwMode="auto">
          <a:xfrm flipH="1">
            <a:off x="-10617" y="4308466"/>
            <a:ext cx="2550984" cy="2560441"/>
          </a:xfrm>
          <a:custGeom>
            <a:avLst/>
            <a:gdLst>
              <a:gd name="T0" fmla="*/ 0 w 1079"/>
              <a:gd name="T1" fmla="*/ 1083 h 1083"/>
              <a:gd name="T2" fmla="*/ 1079 w 1079"/>
              <a:gd name="T3" fmla="*/ 1083 h 1083"/>
              <a:gd name="T4" fmla="*/ 1079 w 1079"/>
              <a:gd name="T5" fmla="*/ 0 h 1083"/>
              <a:gd name="T6" fmla="*/ 0 w 1079"/>
              <a:gd name="T7" fmla="*/ 1083 h 10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79" h="1083">
                <a:moveTo>
                  <a:pt x="0" y="1083"/>
                </a:moveTo>
                <a:lnTo>
                  <a:pt x="1079" y="1083"/>
                </a:lnTo>
                <a:lnTo>
                  <a:pt x="1079" y="0"/>
                </a:lnTo>
                <a:lnTo>
                  <a:pt x="0" y="108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33" name="Image 4">
            <a:extLst>
              <a:ext uri="{FF2B5EF4-FFF2-40B4-BE49-F238E27FC236}">
                <a16:creationId xmlns:a16="http://schemas.microsoft.com/office/drawing/2014/main" id="{EC46DC71-C12A-96C8-3FE2-AA95AB58B3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2543868" y="0"/>
            <a:ext cx="2560340" cy="2560340"/>
          </a:xfrm>
          <a:custGeom>
            <a:avLst/>
            <a:gdLst>
              <a:gd name="connsiteX0" fmla="*/ 0 w 2560340"/>
              <a:gd name="connsiteY0" fmla="*/ 2560340 h 2560340"/>
              <a:gd name="connsiteX1" fmla="*/ 2560340 w 2560340"/>
              <a:gd name="connsiteY1" fmla="*/ 0 h 2560340"/>
              <a:gd name="connsiteX2" fmla="*/ 0 w 2560340"/>
              <a:gd name="connsiteY2" fmla="*/ 0 h 2560340"/>
              <a:gd name="connsiteX3" fmla="*/ 0 w 2560340"/>
              <a:gd name="connsiteY3" fmla="*/ 2560340 h 2560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60340" h="2560340">
                <a:moveTo>
                  <a:pt x="0" y="2560340"/>
                </a:moveTo>
                <a:cubicBezTo>
                  <a:pt x="1414079" y="2560340"/>
                  <a:pt x="2560340" y="1414079"/>
                  <a:pt x="2560340" y="0"/>
                </a:cubicBezTo>
                <a:lnTo>
                  <a:pt x="0" y="0"/>
                </a:lnTo>
                <a:lnTo>
                  <a:pt x="0" y="2560340"/>
                </a:lnTo>
                <a:close/>
              </a:path>
            </a:pathLst>
          </a:custGeom>
          <a:solidFill>
            <a:schemeClr val="accent3">
              <a:lumMod val="40000"/>
              <a:lumOff val="60000"/>
              <a:alpha val="50000"/>
            </a:schemeClr>
          </a:solidFill>
          <a:ln w="7052" cap="flat">
            <a:noFill/>
            <a:prstDash val="solid"/>
            <a:miter/>
          </a:ln>
        </p:spPr>
        <p:txBody>
          <a:bodyPr rtlCol="0" anchor="ctr">
            <a:noAutofit/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460565" y="1057274"/>
            <a:ext cx="7965461" cy="994164"/>
          </a:xfrm>
        </p:spPr>
        <p:txBody>
          <a:bodyPr lIns="91440" tIns="0" rIns="91440" bIns="0" anchor="b" anchorCtr="0">
            <a:noAutofit/>
          </a:bodyPr>
          <a:lstStyle>
            <a:lvl1pPr algn="l">
              <a:lnSpc>
                <a:spcPct val="100000"/>
              </a:lnSpc>
              <a:defRPr sz="3600" b="1"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B20F5EA7-881C-8FB7-EAC9-89C8F2E5865C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3460565" y="2303029"/>
            <a:ext cx="7965460" cy="3497698"/>
          </a:xfrm>
        </p:spPr>
        <p:txBody>
          <a:bodyPr lIns="91440" tIns="0" rIns="91440" bIns="0">
            <a:normAutofit/>
          </a:bodyPr>
          <a:lstStyle>
            <a:lvl1pPr>
              <a:spcBef>
                <a:spcPts val="1000"/>
              </a:spcBef>
              <a:defRPr sz="1800"/>
            </a:lvl1pPr>
            <a:lvl2pPr>
              <a:spcBef>
                <a:spcPts val="1000"/>
              </a:spcBef>
              <a:defRPr sz="1800"/>
            </a:lvl2pPr>
            <a:lvl3pPr>
              <a:spcBef>
                <a:spcPts val="1000"/>
              </a:spcBef>
              <a:defRPr sz="1800"/>
            </a:lvl3pPr>
            <a:lvl4pPr>
              <a:spcBef>
                <a:spcPts val="1000"/>
              </a:spcBef>
              <a:defRPr sz="1800"/>
            </a:lvl4pPr>
            <a:lvl5pPr>
              <a:spcBef>
                <a:spcPts val="1000"/>
              </a:spcBef>
              <a:defRPr sz="1800"/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8" name="Slide Number Placeholder 2">
            <a:extLst>
              <a:ext uri="{FF2B5EF4-FFF2-40B4-BE49-F238E27FC236}">
                <a16:creationId xmlns:a16="http://schemas.microsoft.com/office/drawing/2014/main" id="{ED7A50D8-0839-EC58-FFBE-315A2099579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358437" y="457199"/>
            <a:ext cx="1067589" cy="471489"/>
          </a:xfrm>
        </p:spPr>
        <p:txBody>
          <a:bodyPr/>
          <a:lstStyle>
            <a:lvl1pPr>
              <a:defRPr sz="1600">
                <a:latin typeface="+mj-lt"/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28509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>
            <a:extLst>
              <a:ext uri="{FF2B5EF4-FFF2-40B4-BE49-F238E27FC236}">
                <a16:creationId xmlns:a16="http://schemas.microsoft.com/office/drawing/2014/main" id="{C26B5661-F583-FA44-8353-161B862E69B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64809" y="1057274"/>
            <a:ext cx="7043617" cy="2520217"/>
          </a:xfrm>
        </p:spPr>
        <p:txBody>
          <a:bodyPr tIns="0" bIns="0">
            <a:noAutofit/>
          </a:bodyPr>
          <a:lstStyle>
            <a:lvl1pPr algn="l">
              <a:lnSpc>
                <a:spcPct val="100000"/>
              </a:lnSpc>
              <a:defRPr sz="36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1" name="Image 0">
            <a:extLst>
              <a:ext uri="{FF2B5EF4-FFF2-40B4-BE49-F238E27FC236}">
                <a16:creationId xmlns:a16="http://schemas.microsoft.com/office/drawing/2014/main" id="{CD2D664E-6702-6607-A37E-2E99614491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5568" y="-2784"/>
            <a:ext cx="3443288" cy="6891337"/>
          </a:xfrm>
          <a:custGeom>
            <a:avLst/>
            <a:gdLst>
              <a:gd name="connsiteX0" fmla="*/ 3443288 w 3443288"/>
              <a:gd name="connsiteY0" fmla="*/ 0 h 6891337"/>
              <a:gd name="connsiteX1" fmla="*/ 0 w 3443288"/>
              <a:gd name="connsiteY1" fmla="*/ 0 h 6891337"/>
              <a:gd name="connsiteX2" fmla="*/ 0 w 3443288"/>
              <a:gd name="connsiteY2" fmla="*/ 6891338 h 6891337"/>
              <a:gd name="connsiteX3" fmla="*/ 3443288 w 3443288"/>
              <a:gd name="connsiteY3" fmla="*/ 6891338 h 6891337"/>
              <a:gd name="connsiteX4" fmla="*/ 3443288 w 3443288"/>
              <a:gd name="connsiteY4" fmla="*/ 0 h 68913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43288" h="6891337">
                <a:moveTo>
                  <a:pt x="3443288" y="0"/>
                </a:moveTo>
                <a:lnTo>
                  <a:pt x="0" y="0"/>
                </a:lnTo>
                <a:lnTo>
                  <a:pt x="0" y="6891338"/>
                </a:lnTo>
                <a:lnTo>
                  <a:pt x="3443288" y="6891338"/>
                </a:lnTo>
                <a:lnTo>
                  <a:pt x="3443288" y="0"/>
                </a:lnTo>
                <a:close/>
              </a:path>
            </a:pathLst>
          </a:custGeom>
          <a:solidFill>
            <a:schemeClr val="accent3"/>
          </a:solidFill>
          <a:ln w="4756" cap="flat">
            <a:noFill/>
            <a:prstDash val="solid"/>
            <a:miter/>
          </a:ln>
        </p:spPr>
        <p:txBody>
          <a:bodyPr rtlCol="0" anchor="ctr">
            <a:noAutofit/>
          </a:bodyPr>
          <a:lstStyle/>
          <a:p>
            <a:endParaRPr lang="en-US" dirty="0"/>
          </a:p>
        </p:txBody>
      </p:sp>
      <p:pic>
        <p:nvPicPr>
          <p:cNvPr id="13" name="Image 1">
            <a:extLst>
              <a:ext uri="{FF2B5EF4-FFF2-40B4-BE49-F238E27FC236}">
                <a16:creationId xmlns:a16="http://schemas.microsoft.com/office/drawing/2014/main" id="{951C5737-DF7E-D671-AC74-9E488335BC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703311" y="-2784"/>
            <a:ext cx="1734410" cy="5167313"/>
          </a:xfrm>
          <a:prstGeom prst="rect">
            <a:avLst/>
          </a:prstGeom>
        </p:spPr>
      </p:pic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F232A1E1-DD38-15EA-6CA1-A84950EC43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721621" y="-2784"/>
            <a:ext cx="1716115" cy="1720853"/>
          </a:xfrm>
          <a:custGeom>
            <a:avLst/>
            <a:gdLst>
              <a:gd name="connsiteX0" fmla="*/ 93358 w 1716115"/>
              <a:gd name="connsiteY0" fmla="*/ 0 h 1720853"/>
              <a:gd name="connsiteX1" fmla="*/ 110348 w 1716115"/>
              <a:gd name="connsiteY1" fmla="*/ 0 h 1720853"/>
              <a:gd name="connsiteX2" fmla="*/ 1716029 w 1716115"/>
              <a:gd name="connsiteY2" fmla="*/ 1610112 h 1720853"/>
              <a:gd name="connsiteX3" fmla="*/ 1716029 w 1716115"/>
              <a:gd name="connsiteY3" fmla="*/ 1627151 h 1720853"/>
              <a:gd name="connsiteX4" fmla="*/ 1716115 w 1716115"/>
              <a:gd name="connsiteY4" fmla="*/ 1627237 h 1720853"/>
              <a:gd name="connsiteX5" fmla="*/ 93358 w 1716115"/>
              <a:gd name="connsiteY5" fmla="*/ 0 h 1720853"/>
              <a:gd name="connsiteX6" fmla="*/ 0 w 1716115"/>
              <a:gd name="connsiteY6" fmla="*/ 0 h 1720853"/>
              <a:gd name="connsiteX7" fmla="*/ 16989 w 1716115"/>
              <a:gd name="connsiteY7" fmla="*/ 0 h 1720853"/>
              <a:gd name="connsiteX8" fmla="*/ 1716114 w 1716115"/>
              <a:gd name="connsiteY8" fmla="*/ 1703814 h 1720853"/>
              <a:gd name="connsiteX9" fmla="*/ 1716114 w 1716115"/>
              <a:gd name="connsiteY9" fmla="*/ 1720853 h 1720853"/>
              <a:gd name="connsiteX10" fmla="*/ 0 w 1716115"/>
              <a:gd name="connsiteY10" fmla="*/ 0 h 1720853"/>
              <a:gd name="connsiteX11" fmla="*/ 186798 w 1716115"/>
              <a:gd name="connsiteY11" fmla="*/ 0 h 1720853"/>
              <a:gd name="connsiteX12" fmla="*/ 203788 w 1716115"/>
              <a:gd name="connsiteY12" fmla="*/ 0 h 1720853"/>
              <a:gd name="connsiteX13" fmla="*/ 1716109 w 1716115"/>
              <a:gd name="connsiteY13" fmla="*/ 1516501 h 1720853"/>
              <a:gd name="connsiteX14" fmla="*/ 1716109 w 1716115"/>
              <a:gd name="connsiteY14" fmla="*/ 1533535 h 1720853"/>
              <a:gd name="connsiteX15" fmla="*/ 186798 w 1716115"/>
              <a:gd name="connsiteY15" fmla="*/ 0 h 1720853"/>
              <a:gd name="connsiteX16" fmla="*/ 280155 w 1716115"/>
              <a:gd name="connsiteY16" fmla="*/ 0 h 1720853"/>
              <a:gd name="connsiteX17" fmla="*/ 297145 w 1716115"/>
              <a:gd name="connsiteY17" fmla="*/ 0 h 1720853"/>
              <a:gd name="connsiteX18" fmla="*/ 1716114 w 1716115"/>
              <a:gd name="connsiteY18" fmla="*/ 1422885 h 1720853"/>
              <a:gd name="connsiteX19" fmla="*/ 1716114 w 1716115"/>
              <a:gd name="connsiteY19" fmla="*/ 1439924 h 1720853"/>
              <a:gd name="connsiteX20" fmla="*/ 280155 w 1716115"/>
              <a:gd name="connsiteY20" fmla="*/ 0 h 1720853"/>
              <a:gd name="connsiteX21" fmla="*/ 373512 w 1716115"/>
              <a:gd name="connsiteY21" fmla="*/ 0 h 1720853"/>
              <a:gd name="connsiteX22" fmla="*/ 390502 w 1716115"/>
              <a:gd name="connsiteY22" fmla="*/ 0 h 1720853"/>
              <a:gd name="connsiteX23" fmla="*/ 1716029 w 1716115"/>
              <a:gd name="connsiteY23" fmla="*/ 1329184 h 1720853"/>
              <a:gd name="connsiteX24" fmla="*/ 1716029 w 1716115"/>
              <a:gd name="connsiteY24" fmla="*/ 1346223 h 1720853"/>
              <a:gd name="connsiteX25" fmla="*/ 1716114 w 1716115"/>
              <a:gd name="connsiteY25" fmla="*/ 1346308 h 1720853"/>
              <a:gd name="connsiteX26" fmla="*/ 373512 w 1716115"/>
              <a:gd name="connsiteY26" fmla="*/ 0 h 1720853"/>
              <a:gd name="connsiteX27" fmla="*/ 466953 w 1716115"/>
              <a:gd name="connsiteY27" fmla="*/ 0 h 1720853"/>
              <a:gd name="connsiteX28" fmla="*/ 483944 w 1716115"/>
              <a:gd name="connsiteY28" fmla="*/ 0 h 1720853"/>
              <a:gd name="connsiteX29" fmla="*/ 1716110 w 1716115"/>
              <a:gd name="connsiteY29" fmla="*/ 1235573 h 1720853"/>
              <a:gd name="connsiteX30" fmla="*/ 1716110 w 1716115"/>
              <a:gd name="connsiteY30" fmla="*/ 1252607 h 1720853"/>
              <a:gd name="connsiteX31" fmla="*/ 466953 w 1716115"/>
              <a:gd name="connsiteY31" fmla="*/ 0 h 1720853"/>
              <a:gd name="connsiteX32" fmla="*/ 560310 w 1716115"/>
              <a:gd name="connsiteY32" fmla="*/ 0 h 1720853"/>
              <a:gd name="connsiteX33" fmla="*/ 577297 w 1716115"/>
              <a:gd name="connsiteY33" fmla="*/ 0 h 1720853"/>
              <a:gd name="connsiteX34" fmla="*/ 1716109 w 1716115"/>
              <a:gd name="connsiteY34" fmla="*/ 1141957 h 1720853"/>
              <a:gd name="connsiteX35" fmla="*/ 1716109 w 1716115"/>
              <a:gd name="connsiteY35" fmla="*/ 1158991 h 1720853"/>
              <a:gd name="connsiteX36" fmla="*/ 560310 w 1716115"/>
              <a:gd name="connsiteY36" fmla="*/ 0 h 1720853"/>
              <a:gd name="connsiteX37" fmla="*/ 653668 w 1716115"/>
              <a:gd name="connsiteY37" fmla="*/ 0 h 1720853"/>
              <a:gd name="connsiteX38" fmla="*/ 670655 w 1716115"/>
              <a:gd name="connsiteY38" fmla="*/ 0 h 1720853"/>
              <a:gd name="connsiteX39" fmla="*/ 1716029 w 1716115"/>
              <a:gd name="connsiteY39" fmla="*/ 1048255 h 1720853"/>
              <a:gd name="connsiteX40" fmla="*/ 1716029 w 1716115"/>
              <a:gd name="connsiteY40" fmla="*/ 1065294 h 1720853"/>
              <a:gd name="connsiteX41" fmla="*/ 1716114 w 1716115"/>
              <a:gd name="connsiteY41" fmla="*/ 1065380 h 1720853"/>
              <a:gd name="connsiteX42" fmla="*/ 653668 w 1716115"/>
              <a:gd name="connsiteY42" fmla="*/ 0 h 1720853"/>
              <a:gd name="connsiteX43" fmla="*/ 747112 w 1716115"/>
              <a:gd name="connsiteY43" fmla="*/ 0 h 1720853"/>
              <a:gd name="connsiteX44" fmla="*/ 764104 w 1716115"/>
              <a:gd name="connsiteY44" fmla="*/ 0 h 1720853"/>
              <a:gd name="connsiteX45" fmla="*/ 1716115 w 1716115"/>
              <a:gd name="connsiteY45" fmla="*/ 954644 h 1720853"/>
              <a:gd name="connsiteX46" fmla="*/ 1716115 w 1716115"/>
              <a:gd name="connsiteY46" fmla="*/ 971678 h 1720853"/>
              <a:gd name="connsiteX47" fmla="*/ 747112 w 1716115"/>
              <a:gd name="connsiteY47" fmla="*/ 0 h 1720853"/>
              <a:gd name="connsiteX48" fmla="*/ 840465 w 1716115"/>
              <a:gd name="connsiteY48" fmla="*/ 0 h 1720853"/>
              <a:gd name="connsiteX49" fmla="*/ 857452 w 1716115"/>
              <a:gd name="connsiteY49" fmla="*/ 0 h 1720853"/>
              <a:gd name="connsiteX50" fmla="*/ 1716109 w 1716115"/>
              <a:gd name="connsiteY50" fmla="*/ 861028 h 1720853"/>
              <a:gd name="connsiteX51" fmla="*/ 1716109 w 1716115"/>
              <a:gd name="connsiteY51" fmla="*/ 878062 h 1720853"/>
              <a:gd name="connsiteX52" fmla="*/ 840465 w 1716115"/>
              <a:gd name="connsiteY52" fmla="*/ 0 h 1720853"/>
              <a:gd name="connsiteX53" fmla="*/ 933823 w 1716115"/>
              <a:gd name="connsiteY53" fmla="*/ 0 h 1720853"/>
              <a:gd name="connsiteX54" fmla="*/ 950810 w 1716115"/>
              <a:gd name="connsiteY54" fmla="*/ 0 h 1720853"/>
              <a:gd name="connsiteX55" fmla="*/ 1716114 w 1716115"/>
              <a:gd name="connsiteY55" fmla="*/ 767327 h 1720853"/>
              <a:gd name="connsiteX56" fmla="*/ 1716114 w 1716115"/>
              <a:gd name="connsiteY56" fmla="*/ 784366 h 1720853"/>
              <a:gd name="connsiteX57" fmla="*/ 1716114 w 1716115"/>
              <a:gd name="connsiteY57" fmla="*/ 784451 h 1720853"/>
              <a:gd name="connsiteX58" fmla="*/ 933823 w 1716115"/>
              <a:gd name="connsiteY58" fmla="*/ 0 h 1720853"/>
              <a:gd name="connsiteX59" fmla="*/ 1027262 w 1716115"/>
              <a:gd name="connsiteY59" fmla="*/ 0 h 1720853"/>
              <a:gd name="connsiteX60" fmla="*/ 1044254 w 1716115"/>
              <a:gd name="connsiteY60" fmla="*/ 0 h 1720853"/>
              <a:gd name="connsiteX61" fmla="*/ 1716110 w 1716115"/>
              <a:gd name="connsiteY61" fmla="*/ 673716 h 1720853"/>
              <a:gd name="connsiteX62" fmla="*/ 1716110 w 1716115"/>
              <a:gd name="connsiteY62" fmla="*/ 690750 h 1720853"/>
              <a:gd name="connsiteX63" fmla="*/ 1027262 w 1716115"/>
              <a:gd name="connsiteY63" fmla="*/ 0 h 1720853"/>
              <a:gd name="connsiteX64" fmla="*/ 1120625 w 1716115"/>
              <a:gd name="connsiteY64" fmla="*/ 0 h 1720853"/>
              <a:gd name="connsiteX65" fmla="*/ 1137612 w 1716115"/>
              <a:gd name="connsiteY65" fmla="*/ 0 h 1720853"/>
              <a:gd name="connsiteX66" fmla="*/ 1716115 w 1716115"/>
              <a:gd name="connsiteY66" fmla="*/ 580100 h 1720853"/>
              <a:gd name="connsiteX67" fmla="*/ 1716115 w 1716115"/>
              <a:gd name="connsiteY67" fmla="*/ 597134 h 1720853"/>
              <a:gd name="connsiteX68" fmla="*/ 1120625 w 1716115"/>
              <a:gd name="connsiteY68" fmla="*/ 0 h 1720853"/>
              <a:gd name="connsiteX69" fmla="*/ 1213978 w 1716115"/>
              <a:gd name="connsiteY69" fmla="*/ 0 h 1720853"/>
              <a:gd name="connsiteX70" fmla="*/ 1230965 w 1716115"/>
              <a:gd name="connsiteY70" fmla="*/ 0 h 1720853"/>
              <a:gd name="connsiteX71" fmla="*/ 1716109 w 1716115"/>
              <a:gd name="connsiteY71" fmla="*/ 486398 h 1720853"/>
              <a:gd name="connsiteX72" fmla="*/ 1716109 w 1716115"/>
              <a:gd name="connsiteY72" fmla="*/ 503437 h 1720853"/>
              <a:gd name="connsiteX73" fmla="*/ 1716109 w 1716115"/>
              <a:gd name="connsiteY73" fmla="*/ 503523 h 1720853"/>
              <a:gd name="connsiteX74" fmla="*/ 1213978 w 1716115"/>
              <a:gd name="connsiteY74" fmla="*/ 0 h 1720853"/>
              <a:gd name="connsiteX75" fmla="*/ 1307422 w 1716115"/>
              <a:gd name="connsiteY75" fmla="*/ 0 h 1720853"/>
              <a:gd name="connsiteX76" fmla="*/ 1324414 w 1716115"/>
              <a:gd name="connsiteY76" fmla="*/ 0 h 1720853"/>
              <a:gd name="connsiteX77" fmla="*/ 1716115 w 1716115"/>
              <a:gd name="connsiteY77" fmla="*/ 392784 h 1720853"/>
              <a:gd name="connsiteX78" fmla="*/ 1716115 w 1716115"/>
              <a:gd name="connsiteY78" fmla="*/ 409821 h 1720853"/>
              <a:gd name="connsiteX79" fmla="*/ 1307422 w 1716115"/>
              <a:gd name="connsiteY79" fmla="*/ 0 h 1720853"/>
              <a:gd name="connsiteX80" fmla="*/ 1400775 w 1716115"/>
              <a:gd name="connsiteY80" fmla="*/ 0 h 1720853"/>
              <a:gd name="connsiteX81" fmla="*/ 1417762 w 1716115"/>
              <a:gd name="connsiteY81" fmla="*/ 0 h 1720853"/>
              <a:gd name="connsiteX82" fmla="*/ 1716109 w 1716115"/>
              <a:gd name="connsiteY82" fmla="*/ 299170 h 1720853"/>
              <a:gd name="connsiteX83" fmla="*/ 1716109 w 1716115"/>
              <a:gd name="connsiteY83" fmla="*/ 316207 h 1720853"/>
              <a:gd name="connsiteX84" fmla="*/ 1400775 w 1716115"/>
              <a:gd name="connsiteY84" fmla="*/ 0 h 1720853"/>
              <a:gd name="connsiteX85" fmla="*/ 1494133 w 1716115"/>
              <a:gd name="connsiteY85" fmla="*/ 0 h 1720853"/>
              <a:gd name="connsiteX86" fmla="*/ 1511120 w 1716115"/>
              <a:gd name="connsiteY86" fmla="*/ 0 h 1720853"/>
              <a:gd name="connsiteX87" fmla="*/ 1716109 w 1716115"/>
              <a:gd name="connsiteY87" fmla="*/ 205556 h 1720853"/>
              <a:gd name="connsiteX88" fmla="*/ 1716109 w 1716115"/>
              <a:gd name="connsiteY88" fmla="*/ 222592 h 1720853"/>
              <a:gd name="connsiteX89" fmla="*/ 1494133 w 1716115"/>
              <a:gd name="connsiteY89" fmla="*/ 0 h 1720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1716115" h="1720853">
                <a:moveTo>
                  <a:pt x="93358" y="0"/>
                </a:moveTo>
                <a:lnTo>
                  <a:pt x="110348" y="0"/>
                </a:lnTo>
                <a:cubicBezTo>
                  <a:pt x="110348" y="887874"/>
                  <a:pt x="830686" y="1610112"/>
                  <a:pt x="1716029" y="1610112"/>
                </a:cubicBezTo>
                <a:lnTo>
                  <a:pt x="1716029" y="1627151"/>
                </a:lnTo>
                <a:lnTo>
                  <a:pt x="1716115" y="1627237"/>
                </a:lnTo>
                <a:cubicBezTo>
                  <a:pt x="821334" y="1627237"/>
                  <a:pt x="93358" y="897252"/>
                  <a:pt x="93358" y="0"/>
                </a:cubicBezTo>
                <a:close/>
                <a:moveTo>
                  <a:pt x="0" y="0"/>
                </a:moveTo>
                <a:lnTo>
                  <a:pt x="16989" y="0"/>
                </a:lnTo>
                <a:cubicBezTo>
                  <a:pt x="16989" y="939499"/>
                  <a:pt x="779202" y="1703814"/>
                  <a:pt x="1716114" y="1703814"/>
                </a:cubicBezTo>
                <a:lnTo>
                  <a:pt x="1716114" y="1720853"/>
                </a:lnTo>
                <a:cubicBezTo>
                  <a:pt x="769850" y="1720853"/>
                  <a:pt x="0" y="948877"/>
                  <a:pt x="0" y="0"/>
                </a:cubicBezTo>
                <a:close/>
                <a:moveTo>
                  <a:pt x="186798" y="0"/>
                </a:moveTo>
                <a:lnTo>
                  <a:pt x="203788" y="0"/>
                </a:lnTo>
                <a:cubicBezTo>
                  <a:pt x="203788" y="836248"/>
                  <a:pt x="882254" y="1516501"/>
                  <a:pt x="1716109" y="1516501"/>
                </a:cubicBezTo>
                <a:lnTo>
                  <a:pt x="1716109" y="1533535"/>
                </a:lnTo>
                <a:cubicBezTo>
                  <a:pt x="872812" y="1533535"/>
                  <a:pt x="186798" y="845626"/>
                  <a:pt x="186798" y="0"/>
                </a:cubicBezTo>
                <a:close/>
                <a:moveTo>
                  <a:pt x="280155" y="0"/>
                </a:moveTo>
                <a:lnTo>
                  <a:pt x="297145" y="0"/>
                </a:lnTo>
                <a:cubicBezTo>
                  <a:pt x="297145" y="784537"/>
                  <a:pt x="933652" y="1422885"/>
                  <a:pt x="1716114" y="1422885"/>
                </a:cubicBezTo>
                <a:lnTo>
                  <a:pt x="1716114" y="1439924"/>
                </a:lnTo>
                <a:cubicBezTo>
                  <a:pt x="924300" y="1439924"/>
                  <a:pt x="280155" y="794001"/>
                  <a:pt x="280155" y="0"/>
                </a:cubicBezTo>
                <a:close/>
                <a:moveTo>
                  <a:pt x="373512" y="0"/>
                </a:moveTo>
                <a:lnTo>
                  <a:pt x="390502" y="0"/>
                </a:lnTo>
                <a:cubicBezTo>
                  <a:pt x="390502" y="732911"/>
                  <a:pt x="985135" y="1329184"/>
                  <a:pt x="1716029" y="1329184"/>
                </a:cubicBezTo>
                <a:lnTo>
                  <a:pt x="1716029" y="1346223"/>
                </a:lnTo>
                <a:lnTo>
                  <a:pt x="1716114" y="1346308"/>
                </a:lnTo>
                <a:cubicBezTo>
                  <a:pt x="975783" y="1346308"/>
                  <a:pt x="373512" y="742375"/>
                  <a:pt x="373512" y="0"/>
                </a:cubicBezTo>
                <a:close/>
                <a:moveTo>
                  <a:pt x="466953" y="0"/>
                </a:moveTo>
                <a:lnTo>
                  <a:pt x="483944" y="0"/>
                </a:lnTo>
                <a:cubicBezTo>
                  <a:pt x="483944" y="681286"/>
                  <a:pt x="1036704" y="1235573"/>
                  <a:pt x="1716110" y="1235573"/>
                </a:cubicBezTo>
                <a:lnTo>
                  <a:pt x="1716110" y="1252607"/>
                </a:lnTo>
                <a:cubicBezTo>
                  <a:pt x="1027347" y="1252607"/>
                  <a:pt x="466953" y="690664"/>
                  <a:pt x="466953" y="0"/>
                </a:cubicBezTo>
                <a:close/>
                <a:moveTo>
                  <a:pt x="560310" y="0"/>
                </a:moveTo>
                <a:lnTo>
                  <a:pt x="577297" y="0"/>
                </a:lnTo>
                <a:cubicBezTo>
                  <a:pt x="577297" y="629660"/>
                  <a:pt x="1088188" y="1141957"/>
                  <a:pt x="1716109" y="1141957"/>
                </a:cubicBezTo>
                <a:lnTo>
                  <a:pt x="1716109" y="1158991"/>
                </a:lnTo>
                <a:cubicBezTo>
                  <a:pt x="1078835" y="1158991"/>
                  <a:pt x="560310" y="639038"/>
                  <a:pt x="560310" y="0"/>
                </a:cubicBezTo>
                <a:close/>
                <a:moveTo>
                  <a:pt x="653668" y="0"/>
                </a:moveTo>
                <a:lnTo>
                  <a:pt x="670655" y="0"/>
                </a:lnTo>
                <a:cubicBezTo>
                  <a:pt x="670655" y="578035"/>
                  <a:pt x="1139586" y="1048255"/>
                  <a:pt x="1716029" y="1048255"/>
                </a:cubicBezTo>
                <a:lnTo>
                  <a:pt x="1716029" y="1065294"/>
                </a:lnTo>
                <a:lnTo>
                  <a:pt x="1716114" y="1065380"/>
                </a:lnTo>
                <a:cubicBezTo>
                  <a:pt x="1130319" y="1065380"/>
                  <a:pt x="653668" y="587499"/>
                  <a:pt x="653668" y="0"/>
                </a:cubicBezTo>
                <a:close/>
                <a:moveTo>
                  <a:pt x="747112" y="0"/>
                </a:moveTo>
                <a:lnTo>
                  <a:pt x="764104" y="0"/>
                </a:lnTo>
                <a:cubicBezTo>
                  <a:pt x="764104" y="526409"/>
                  <a:pt x="1191155" y="954644"/>
                  <a:pt x="1716115" y="954644"/>
                </a:cubicBezTo>
                <a:lnTo>
                  <a:pt x="1716115" y="971678"/>
                </a:lnTo>
                <a:cubicBezTo>
                  <a:pt x="1181802" y="971678"/>
                  <a:pt x="747112" y="535787"/>
                  <a:pt x="747112" y="0"/>
                </a:cubicBezTo>
                <a:close/>
                <a:moveTo>
                  <a:pt x="840465" y="0"/>
                </a:moveTo>
                <a:lnTo>
                  <a:pt x="857452" y="0"/>
                </a:lnTo>
                <a:cubicBezTo>
                  <a:pt x="857452" y="474783"/>
                  <a:pt x="1242638" y="861028"/>
                  <a:pt x="1716109" y="861028"/>
                </a:cubicBezTo>
                <a:lnTo>
                  <a:pt x="1716109" y="878062"/>
                </a:lnTo>
                <a:cubicBezTo>
                  <a:pt x="1233281" y="878062"/>
                  <a:pt x="840465" y="484162"/>
                  <a:pt x="840465" y="0"/>
                </a:cubicBezTo>
                <a:close/>
                <a:moveTo>
                  <a:pt x="933823" y="0"/>
                </a:moveTo>
                <a:lnTo>
                  <a:pt x="950810" y="0"/>
                </a:lnTo>
                <a:cubicBezTo>
                  <a:pt x="950810" y="423157"/>
                  <a:pt x="1294121" y="767327"/>
                  <a:pt x="1716114" y="767327"/>
                </a:cubicBezTo>
                <a:lnTo>
                  <a:pt x="1716114" y="784366"/>
                </a:lnTo>
                <a:lnTo>
                  <a:pt x="1716114" y="784451"/>
                </a:lnTo>
                <a:cubicBezTo>
                  <a:pt x="1284769" y="784451"/>
                  <a:pt x="933823" y="432536"/>
                  <a:pt x="933823" y="0"/>
                </a:cubicBezTo>
                <a:close/>
                <a:moveTo>
                  <a:pt x="1027262" y="0"/>
                </a:moveTo>
                <a:lnTo>
                  <a:pt x="1044254" y="0"/>
                </a:lnTo>
                <a:cubicBezTo>
                  <a:pt x="1044254" y="371532"/>
                  <a:pt x="1345685" y="673716"/>
                  <a:pt x="1716110" y="673716"/>
                </a:cubicBezTo>
                <a:lnTo>
                  <a:pt x="1716110" y="690750"/>
                </a:lnTo>
                <a:cubicBezTo>
                  <a:pt x="1336248" y="690750"/>
                  <a:pt x="1027262" y="380824"/>
                  <a:pt x="1027262" y="0"/>
                </a:cubicBezTo>
                <a:close/>
                <a:moveTo>
                  <a:pt x="1120625" y="0"/>
                </a:moveTo>
                <a:lnTo>
                  <a:pt x="1137612" y="0"/>
                </a:lnTo>
                <a:cubicBezTo>
                  <a:pt x="1137612" y="319820"/>
                  <a:pt x="1397088" y="580100"/>
                  <a:pt x="1716115" y="580100"/>
                </a:cubicBezTo>
                <a:lnTo>
                  <a:pt x="1716115" y="597134"/>
                </a:lnTo>
                <a:cubicBezTo>
                  <a:pt x="1387736" y="597134"/>
                  <a:pt x="1120625" y="329285"/>
                  <a:pt x="1120625" y="0"/>
                </a:cubicBezTo>
                <a:close/>
                <a:moveTo>
                  <a:pt x="1213978" y="0"/>
                </a:moveTo>
                <a:lnTo>
                  <a:pt x="1230965" y="0"/>
                </a:lnTo>
                <a:cubicBezTo>
                  <a:pt x="1230965" y="268195"/>
                  <a:pt x="1448571" y="486398"/>
                  <a:pt x="1716109" y="486398"/>
                </a:cubicBezTo>
                <a:lnTo>
                  <a:pt x="1716109" y="503437"/>
                </a:lnTo>
                <a:lnTo>
                  <a:pt x="1716109" y="503523"/>
                </a:lnTo>
                <a:cubicBezTo>
                  <a:pt x="1439214" y="503523"/>
                  <a:pt x="1213978" y="277659"/>
                  <a:pt x="1213978" y="0"/>
                </a:cubicBezTo>
                <a:close/>
                <a:moveTo>
                  <a:pt x="1307422" y="0"/>
                </a:moveTo>
                <a:lnTo>
                  <a:pt x="1324414" y="0"/>
                </a:lnTo>
                <a:cubicBezTo>
                  <a:pt x="1324414" y="216569"/>
                  <a:pt x="1500141" y="392784"/>
                  <a:pt x="1716115" y="392784"/>
                </a:cubicBezTo>
                <a:lnTo>
                  <a:pt x="1716115" y="409821"/>
                </a:lnTo>
                <a:cubicBezTo>
                  <a:pt x="1490703" y="409821"/>
                  <a:pt x="1307422" y="225948"/>
                  <a:pt x="1307422" y="0"/>
                </a:cubicBezTo>
                <a:close/>
                <a:moveTo>
                  <a:pt x="1400775" y="0"/>
                </a:moveTo>
                <a:lnTo>
                  <a:pt x="1417762" y="0"/>
                </a:lnTo>
                <a:cubicBezTo>
                  <a:pt x="1417762" y="164944"/>
                  <a:pt x="1551619" y="299170"/>
                  <a:pt x="1716109" y="299170"/>
                </a:cubicBezTo>
                <a:lnTo>
                  <a:pt x="1716109" y="316207"/>
                </a:lnTo>
                <a:cubicBezTo>
                  <a:pt x="1542266" y="316207"/>
                  <a:pt x="1400775" y="174322"/>
                  <a:pt x="1400775" y="0"/>
                </a:cubicBezTo>
                <a:close/>
                <a:moveTo>
                  <a:pt x="1494133" y="0"/>
                </a:moveTo>
                <a:lnTo>
                  <a:pt x="1511120" y="0"/>
                </a:lnTo>
                <a:cubicBezTo>
                  <a:pt x="1511120" y="113318"/>
                  <a:pt x="1603017" y="205556"/>
                  <a:pt x="1716109" y="205556"/>
                </a:cubicBezTo>
                <a:lnTo>
                  <a:pt x="1716109" y="222592"/>
                </a:lnTo>
                <a:cubicBezTo>
                  <a:pt x="1593750" y="222592"/>
                  <a:pt x="1494133" y="122783"/>
                  <a:pt x="1494133" y="0"/>
                </a:cubicBezTo>
                <a:close/>
              </a:path>
            </a:pathLst>
          </a:custGeom>
          <a:solidFill>
            <a:schemeClr val="bg1">
              <a:alpha val="99000"/>
            </a:schemeClr>
          </a:solidFill>
          <a:ln w="4723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17" name="Image 5">
            <a:extLst>
              <a:ext uri="{FF2B5EF4-FFF2-40B4-BE49-F238E27FC236}">
                <a16:creationId xmlns:a16="http://schemas.microsoft.com/office/drawing/2014/main" id="{B9036D42-A06F-E6EE-BB91-8BAF045198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5568" y="3440504"/>
            <a:ext cx="3443288" cy="3448050"/>
          </a:xfrm>
          <a:custGeom>
            <a:avLst/>
            <a:gdLst>
              <a:gd name="connsiteX0" fmla="*/ 1721644 w 3443288"/>
              <a:gd name="connsiteY0" fmla="*/ 3448051 h 3448050"/>
              <a:gd name="connsiteX1" fmla="*/ 3443288 w 3443288"/>
              <a:gd name="connsiteY1" fmla="*/ 1724025 h 3448050"/>
              <a:gd name="connsiteX2" fmla="*/ 1721644 w 3443288"/>
              <a:gd name="connsiteY2" fmla="*/ 0 h 3448050"/>
              <a:gd name="connsiteX3" fmla="*/ 0 w 3443288"/>
              <a:gd name="connsiteY3" fmla="*/ 1724025 h 3448050"/>
              <a:gd name="connsiteX4" fmla="*/ 1721644 w 3443288"/>
              <a:gd name="connsiteY4" fmla="*/ 3448051 h 3448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43288" h="3448050">
                <a:moveTo>
                  <a:pt x="1721644" y="3448051"/>
                </a:moveTo>
                <a:cubicBezTo>
                  <a:pt x="2672482" y="3448051"/>
                  <a:pt x="3443288" y="2676178"/>
                  <a:pt x="3443288" y="1724025"/>
                </a:cubicBezTo>
                <a:cubicBezTo>
                  <a:pt x="3443288" y="771873"/>
                  <a:pt x="2672482" y="0"/>
                  <a:pt x="1721644" y="0"/>
                </a:cubicBezTo>
                <a:cubicBezTo>
                  <a:pt x="770806" y="0"/>
                  <a:pt x="0" y="771873"/>
                  <a:pt x="0" y="1724025"/>
                </a:cubicBezTo>
                <a:cubicBezTo>
                  <a:pt x="0" y="2676178"/>
                  <a:pt x="770806" y="3448051"/>
                  <a:pt x="1721644" y="3448051"/>
                </a:cubicBezTo>
                <a:close/>
              </a:path>
            </a:pathLst>
          </a:custGeom>
          <a:solidFill>
            <a:schemeClr val="accent6"/>
          </a:solidFill>
          <a:ln w="4756" cap="flat">
            <a:noFill/>
            <a:prstDash val="solid"/>
            <a:miter/>
          </a:ln>
        </p:spPr>
        <p:txBody>
          <a:bodyPr rtlCol="0" anchor="ctr">
            <a:noAutofit/>
          </a:bodyPr>
          <a:lstStyle/>
          <a:p>
            <a:endParaRPr lang="en-US" dirty="0"/>
          </a:p>
        </p:txBody>
      </p:sp>
      <p:pic>
        <p:nvPicPr>
          <p:cNvPr id="19" name="Image 6">
            <a:extLst>
              <a:ext uri="{FF2B5EF4-FFF2-40B4-BE49-F238E27FC236}">
                <a16:creationId xmlns:a16="http://schemas.microsoft.com/office/drawing/2014/main" id="{86E0540C-3355-A50D-AC61-047B54B70C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718457" y="3440504"/>
            <a:ext cx="1719263" cy="1724025"/>
          </a:xfrm>
          <a:prstGeom prst="rect">
            <a:avLst/>
          </a:prstGeom>
        </p:spPr>
      </p:pic>
      <p:sp>
        <p:nvSpPr>
          <p:cNvPr id="16" name="Slide Number Placeholder 2">
            <a:extLst>
              <a:ext uri="{FF2B5EF4-FFF2-40B4-BE49-F238E27FC236}">
                <a16:creationId xmlns:a16="http://schemas.microsoft.com/office/drawing/2014/main" id="{B00F713C-1CC6-5879-0410-95F179D56AD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438475" y="457199"/>
            <a:ext cx="987552" cy="471489"/>
          </a:xfrm>
        </p:spPr>
        <p:txBody>
          <a:bodyPr/>
          <a:lstStyle>
            <a:lvl1pPr>
              <a:defRPr sz="1600">
                <a:latin typeface="+mj-lt"/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8E40D3F2-4A7A-F909-AC98-0B402B26776E}"/>
              </a:ext>
            </a:extLst>
          </p:cNvPr>
          <p:cNvSpPr>
            <a:spLocks noGrp="1"/>
          </p:cNvSpPr>
          <p:nvPr>
            <p:ph idx="11" hasCustomPrompt="1"/>
          </p:nvPr>
        </p:nvSpPr>
        <p:spPr>
          <a:xfrm>
            <a:off x="4364808" y="3808750"/>
            <a:ext cx="7043618" cy="2233233"/>
          </a:xfrm>
        </p:spPr>
        <p:txBody>
          <a:bodyPr lIns="91440" tIns="0" rIns="9144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/>
            </a:lvl1pPr>
            <a:lvl2pPr marL="347472">
              <a:lnSpc>
                <a:spcPct val="100000"/>
              </a:lnSpc>
              <a:spcBef>
                <a:spcPts val="0"/>
              </a:spcBef>
              <a:defRPr sz="2400"/>
            </a:lvl2pPr>
            <a:lvl3pPr marL="685800">
              <a:lnSpc>
                <a:spcPct val="100000"/>
              </a:lnSpc>
              <a:spcBef>
                <a:spcPts val="0"/>
              </a:spcBef>
              <a:defRPr sz="2400"/>
            </a:lvl3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162965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reeform 26">
            <a:extLst>
              <a:ext uri="{FF2B5EF4-FFF2-40B4-BE49-F238E27FC236}">
                <a16:creationId xmlns:a16="http://schemas.microsoft.com/office/drawing/2014/main" id="{3C7B0BB3-A5CA-7C72-DC39-AD00EC9096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989454" y="3427336"/>
            <a:ext cx="3202546" cy="3430665"/>
          </a:xfrm>
          <a:custGeom>
            <a:avLst/>
            <a:gdLst>
              <a:gd name="connsiteX0" fmla="*/ 0 w 3202546"/>
              <a:gd name="connsiteY0" fmla="*/ 0 h 3430665"/>
              <a:gd name="connsiteX1" fmla="*/ 3202546 w 3202546"/>
              <a:gd name="connsiteY1" fmla="*/ 0 h 3430665"/>
              <a:gd name="connsiteX2" fmla="*/ 3202546 w 3202546"/>
              <a:gd name="connsiteY2" fmla="*/ 3430665 h 3430665"/>
              <a:gd name="connsiteX3" fmla="*/ 0 w 3202546"/>
              <a:gd name="connsiteY3" fmla="*/ 3430665 h 3430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2546" h="3430665">
                <a:moveTo>
                  <a:pt x="0" y="0"/>
                </a:moveTo>
                <a:lnTo>
                  <a:pt x="3202546" y="0"/>
                </a:lnTo>
                <a:lnTo>
                  <a:pt x="3202546" y="3430665"/>
                </a:lnTo>
                <a:lnTo>
                  <a:pt x="0" y="343066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8" name="Freeform 17">
            <a:extLst>
              <a:ext uri="{FF2B5EF4-FFF2-40B4-BE49-F238E27FC236}">
                <a16:creationId xmlns:a16="http://schemas.microsoft.com/office/drawing/2014/main" id="{07871527-68A5-0A5C-F5A6-A80523BAC9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989454" y="3654149"/>
            <a:ext cx="3202546" cy="3203852"/>
          </a:xfrm>
          <a:custGeom>
            <a:avLst/>
            <a:gdLst>
              <a:gd name="connsiteX0" fmla="*/ 3202546 w 3202546"/>
              <a:gd name="connsiteY0" fmla="*/ 0 h 3203852"/>
              <a:gd name="connsiteX1" fmla="*/ 3202546 w 3202546"/>
              <a:gd name="connsiteY1" fmla="*/ 3203852 h 3203852"/>
              <a:gd name="connsiteX2" fmla="*/ 0 w 3202546"/>
              <a:gd name="connsiteY2" fmla="*/ 3203852 h 3203852"/>
              <a:gd name="connsiteX3" fmla="*/ 0 w 3202546"/>
              <a:gd name="connsiteY3" fmla="*/ 3190718 h 3203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2546" h="3203852">
                <a:moveTo>
                  <a:pt x="3202546" y="0"/>
                </a:moveTo>
                <a:lnTo>
                  <a:pt x="3202546" y="3203852"/>
                </a:lnTo>
                <a:lnTo>
                  <a:pt x="0" y="3203852"/>
                </a:lnTo>
                <a:lnTo>
                  <a:pt x="0" y="319071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CEB118B3-9B06-AD11-738A-7A0651F98B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989455" y="1"/>
            <a:ext cx="3202545" cy="3437345"/>
          </a:xfrm>
          <a:custGeom>
            <a:avLst/>
            <a:gdLst>
              <a:gd name="connsiteX0" fmla="*/ 0 w 3202545"/>
              <a:gd name="connsiteY0" fmla="*/ 0 h 3437345"/>
              <a:gd name="connsiteX1" fmla="*/ 3202545 w 3202545"/>
              <a:gd name="connsiteY1" fmla="*/ 0 h 3437345"/>
              <a:gd name="connsiteX2" fmla="*/ 3202545 w 3202545"/>
              <a:gd name="connsiteY2" fmla="*/ 3437345 h 3437345"/>
              <a:gd name="connsiteX3" fmla="*/ 0 w 3202545"/>
              <a:gd name="connsiteY3" fmla="*/ 3437345 h 34373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2545" h="3437345">
                <a:moveTo>
                  <a:pt x="0" y="0"/>
                </a:moveTo>
                <a:lnTo>
                  <a:pt x="3202545" y="0"/>
                </a:lnTo>
                <a:lnTo>
                  <a:pt x="3202545" y="3437345"/>
                </a:lnTo>
                <a:lnTo>
                  <a:pt x="0" y="343734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0EA94262-504E-06F2-F383-E832C37B12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989454" y="6681"/>
            <a:ext cx="3202546" cy="3436477"/>
          </a:xfrm>
          <a:custGeom>
            <a:avLst/>
            <a:gdLst>
              <a:gd name="connsiteX0" fmla="*/ 0 w 3202546"/>
              <a:gd name="connsiteY0" fmla="*/ 0 h 3436477"/>
              <a:gd name="connsiteX1" fmla="*/ 3202546 w 3202546"/>
              <a:gd name="connsiteY1" fmla="*/ 3214418 h 3436477"/>
              <a:gd name="connsiteX2" fmla="*/ 3202546 w 3202546"/>
              <a:gd name="connsiteY2" fmla="*/ 3436477 h 3436477"/>
              <a:gd name="connsiteX3" fmla="*/ 0 w 3202546"/>
              <a:gd name="connsiteY3" fmla="*/ 3436477 h 3436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2546" h="3436477">
                <a:moveTo>
                  <a:pt x="0" y="0"/>
                </a:moveTo>
                <a:lnTo>
                  <a:pt x="3202546" y="3214418"/>
                </a:lnTo>
                <a:lnTo>
                  <a:pt x="3202546" y="3436477"/>
                </a:lnTo>
                <a:lnTo>
                  <a:pt x="0" y="343647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0" name="Title 19">
            <a:extLst>
              <a:ext uri="{FF2B5EF4-FFF2-40B4-BE49-F238E27FC236}">
                <a16:creationId xmlns:a16="http://schemas.microsoft.com/office/drawing/2014/main" id="{C26B5661-F583-FA44-8353-161B862E69B1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914399" y="834635"/>
            <a:ext cx="7796464" cy="1222385"/>
          </a:xfrm>
        </p:spPr>
        <p:txBody>
          <a:bodyPr tIns="0" bIns="0">
            <a:noAutofit/>
          </a:bodyPr>
          <a:lstStyle>
            <a:lvl1pPr algn="l">
              <a:lnSpc>
                <a:spcPct val="100000"/>
              </a:lnSpc>
              <a:defRPr sz="36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9" name="Slide Number Placeholder 2">
            <a:extLst>
              <a:ext uri="{FF2B5EF4-FFF2-40B4-BE49-F238E27FC236}">
                <a16:creationId xmlns:a16="http://schemas.microsoft.com/office/drawing/2014/main" id="{BFBCB81C-7599-87A1-8037-5FB8C374503A}"/>
              </a:ext>
            </a:extLst>
          </p:cNvPr>
          <p:cNvSpPr>
            <a:spLocks noGrp="1"/>
          </p:cNvSpPr>
          <p:nvPr userDrawn="1">
            <p:ph type="sldNum" sz="quarter" idx="10"/>
          </p:nvPr>
        </p:nvSpPr>
        <p:spPr>
          <a:xfrm>
            <a:off x="10438475" y="457199"/>
            <a:ext cx="987552" cy="471489"/>
          </a:xfrm>
        </p:spPr>
        <p:txBody>
          <a:bodyPr/>
          <a:lstStyle>
            <a:lvl1pPr>
              <a:defRPr sz="1600">
                <a:latin typeface="+mj-lt"/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6FF02D51-6992-3FED-2A19-92E5AC564CF4}"/>
              </a:ext>
            </a:extLst>
          </p:cNvPr>
          <p:cNvSpPr>
            <a:spLocks noGrp="1"/>
          </p:cNvSpPr>
          <p:nvPr userDrawn="1">
            <p:ph sz="half" idx="2" hasCustomPrompt="1"/>
          </p:nvPr>
        </p:nvSpPr>
        <p:spPr>
          <a:xfrm>
            <a:off x="914400" y="2303028"/>
            <a:ext cx="3283119" cy="3720337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1000"/>
              </a:spcBef>
              <a:buNone/>
              <a:defRPr sz="1800"/>
            </a:lvl1pPr>
            <a:lvl2pPr marL="283464" indent="-283464">
              <a:spcBef>
                <a:spcPts val="1000"/>
              </a:spcBef>
              <a:defRPr sz="1800"/>
            </a:lvl2pPr>
            <a:lvl3pPr marL="283464" indent="-283464">
              <a:spcBef>
                <a:spcPts val="1000"/>
              </a:spcBef>
              <a:defRPr sz="1800"/>
            </a:lvl3pPr>
            <a:lvl4pPr marL="283464" indent="-283464">
              <a:spcBef>
                <a:spcPts val="1000"/>
              </a:spcBef>
              <a:defRPr sz="1800"/>
            </a:lvl4pPr>
            <a:lvl5pPr marL="283464" indent="-283464">
              <a:spcBef>
                <a:spcPts val="1000"/>
              </a:spcBef>
              <a:defRPr sz="1800"/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5" name="Content Placeholder 5">
            <a:extLst>
              <a:ext uri="{FF2B5EF4-FFF2-40B4-BE49-F238E27FC236}">
                <a16:creationId xmlns:a16="http://schemas.microsoft.com/office/drawing/2014/main" id="{C2762372-3C12-61F8-F131-E4C08A2B1735}"/>
              </a:ext>
            </a:extLst>
          </p:cNvPr>
          <p:cNvSpPr>
            <a:spLocks noGrp="1"/>
          </p:cNvSpPr>
          <p:nvPr userDrawn="1">
            <p:ph sz="quarter" idx="4" hasCustomPrompt="1"/>
          </p:nvPr>
        </p:nvSpPr>
        <p:spPr>
          <a:xfrm>
            <a:off x="4782159" y="2303028"/>
            <a:ext cx="3284951" cy="3720337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1000"/>
              </a:spcBef>
              <a:buNone/>
              <a:defRPr sz="1800"/>
            </a:lvl1pPr>
            <a:lvl2pPr marL="283464" indent="-283464">
              <a:spcBef>
                <a:spcPts val="1000"/>
              </a:spcBef>
              <a:defRPr sz="1800"/>
            </a:lvl2pPr>
            <a:lvl3pPr marL="283464" indent="-283464">
              <a:spcBef>
                <a:spcPts val="1000"/>
              </a:spcBef>
              <a:defRPr sz="1800"/>
            </a:lvl3pPr>
            <a:lvl4pPr marL="283464" indent="-283464">
              <a:spcBef>
                <a:spcPts val="1000"/>
              </a:spcBef>
              <a:defRPr sz="1800"/>
            </a:lvl4pPr>
            <a:lvl5pPr marL="283464" indent="-283464">
              <a:spcBef>
                <a:spcPts val="1000"/>
              </a:spcBef>
              <a:defRPr sz="1800"/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867332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376CF4B8-1811-BD21-43A7-560AC4724F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4064" y="-400"/>
            <a:ext cx="12216063" cy="3467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sz="450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0B7B4F0-D3BC-63DF-6429-F771BE5A32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43346" y="420493"/>
            <a:ext cx="11305309" cy="60267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65C6DDD-D2BB-0153-0F53-9F7C17BDFD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965393"/>
            <a:ext cx="7631709" cy="1091627"/>
          </a:xfrm>
        </p:spPr>
        <p:txBody>
          <a:bodyPr tIns="0" bIns="0"/>
          <a:lstStyle>
            <a:lvl1pPr algn="l">
              <a:lnSpc>
                <a:spcPct val="100000"/>
              </a:lnSpc>
              <a:defRPr sz="360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AADE444-940A-5A34-8C49-4F15BC33EEC7}"/>
              </a:ext>
            </a:extLst>
          </p:cNvPr>
          <p:cNvSpPr>
            <a:spLocks noGrp="1"/>
          </p:cNvSpPr>
          <p:nvPr>
            <p:ph sz="half" idx="15" hasCustomPrompt="1"/>
          </p:nvPr>
        </p:nvSpPr>
        <p:spPr>
          <a:xfrm>
            <a:off x="914400" y="2303028"/>
            <a:ext cx="3283119" cy="4144192"/>
          </a:xfrm>
        </p:spPr>
        <p:txBody>
          <a:bodyPr lIns="91440" tIns="0" rIns="91440" bIns="0">
            <a:normAutofit/>
          </a:bodyPr>
          <a:lstStyle>
            <a:lvl1pPr marL="457200" indent="-457200">
              <a:spcBef>
                <a:spcPts val="1000"/>
              </a:spcBef>
              <a:buFont typeface="+mj-lt"/>
              <a:buAutoNum type="arabicPeriod"/>
              <a:defRPr sz="1800"/>
            </a:lvl1pPr>
            <a:lvl2pPr marL="745236" indent="-342900">
              <a:spcBef>
                <a:spcPts val="1000"/>
              </a:spcBef>
              <a:buFont typeface="+mj-lt"/>
              <a:buAutoNum type="alphaLcPeriod"/>
              <a:defRPr sz="1800"/>
            </a:lvl2pPr>
            <a:lvl3pPr marL="1202436" indent="-342900">
              <a:spcBef>
                <a:spcPts val="1000"/>
              </a:spcBef>
              <a:buFont typeface="+mj-lt"/>
              <a:buAutoNum type="arabicParenR"/>
              <a:defRPr sz="1800"/>
            </a:lvl3pPr>
            <a:lvl4pPr marL="1659636" indent="-342900">
              <a:spcBef>
                <a:spcPts val="1000"/>
              </a:spcBef>
              <a:buFont typeface="+mj-lt"/>
              <a:buAutoNum type="alphaLcParenR"/>
              <a:defRPr sz="1800"/>
            </a:lvl4pPr>
            <a:lvl5pPr indent="-283464">
              <a:spcBef>
                <a:spcPts val="1000"/>
              </a:spcBef>
              <a:defRPr sz="1800"/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A79FCB-9A9F-6B60-A95C-FCF020598DE3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4782159" y="2303028"/>
            <a:ext cx="3763950" cy="4144192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1000"/>
              </a:spcBef>
              <a:buNone/>
              <a:defRPr sz="1800"/>
            </a:lvl1pPr>
            <a:lvl2pPr indent="-283464">
              <a:spcBef>
                <a:spcPts val="1000"/>
              </a:spcBef>
              <a:defRPr sz="1800"/>
            </a:lvl2pPr>
            <a:lvl3pPr indent="-283464">
              <a:spcBef>
                <a:spcPts val="1000"/>
              </a:spcBef>
              <a:defRPr sz="1800"/>
            </a:lvl3pPr>
            <a:lvl4pPr indent="-283464">
              <a:spcBef>
                <a:spcPts val="1000"/>
              </a:spcBef>
              <a:defRPr sz="1800"/>
            </a:lvl4pPr>
            <a:lvl5pPr indent="-283464">
              <a:spcBef>
                <a:spcPts val="1000"/>
              </a:spcBef>
              <a:defRPr sz="1800"/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2912B88E-830A-AD4C-378F-46EF5F77950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89454" y="965393"/>
            <a:ext cx="3202545" cy="5892607"/>
          </a:xfrm>
          <a:custGeom>
            <a:avLst/>
            <a:gdLst>
              <a:gd name="connsiteX0" fmla="*/ 0 w 3202545"/>
              <a:gd name="connsiteY0" fmla="*/ 0 h 6023366"/>
              <a:gd name="connsiteX1" fmla="*/ 3202545 w 3202545"/>
              <a:gd name="connsiteY1" fmla="*/ 0 h 6023366"/>
              <a:gd name="connsiteX2" fmla="*/ 3202545 w 3202545"/>
              <a:gd name="connsiteY2" fmla="*/ 3165406 h 6023366"/>
              <a:gd name="connsiteX3" fmla="*/ 2923656 w 3202545"/>
              <a:gd name="connsiteY3" fmla="*/ 3179481 h 6023366"/>
              <a:gd name="connsiteX4" fmla="*/ 364096 w 3202545"/>
              <a:gd name="connsiteY4" fmla="*/ 6016124 h 6023366"/>
              <a:gd name="connsiteX5" fmla="*/ 364096 w 3202545"/>
              <a:gd name="connsiteY5" fmla="*/ 6023364 h 6023366"/>
              <a:gd name="connsiteX6" fmla="*/ 1231541 w 3202545"/>
              <a:gd name="connsiteY6" fmla="*/ 6023364 h 6023366"/>
              <a:gd name="connsiteX7" fmla="*/ 1241636 w 3202545"/>
              <a:gd name="connsiteY7" fmla="*/ 5822974 h 6023366"/>
              <a:gd name="connsiteX8" fmla="*/ 3012253 w 3202545"/>
              <a:gd name="connsiteY8" fmla="*/ 4042481 h 6023366"/>
              <a:gd name="connsiteX9" fmla="*/ 3202545 w 3202545"/>
              <a:gd name="connsiteY9" fmla="*/ 4032784 h 6023366"/>
              <a:gd name="connsiteX10" fmla="*/ 3202545 w 3202545"/>
              <a:gd name="connsiteY10" fmla="*/ 4033098 h 6023366"/>
              <a:gd name="connsiteX11" fmla="*/ 3012291 w 3202545"/>
              <a:gd name="connsiteY11" fmla="*/ 4042794 h 6023366"/>
              <a:gd name="connsiteX12" fmla="*/ 1242011 w 3202545"/>
              <a:gd name="connsiteY12" fmla="*/ 5823008 h 6023366"/>
              <a:gd name="connsiteX13" fmla="*/ 1231918 w 3202545"/>
              <a:gd name="connsiteY13" fmla="*/ 6023365 h 6023366"/>
              <a:gd name="connsiteX14" fmla="*/ 3202545 w 3202545"/>
              <a:gd name="connsiteY14" fmla="*/ 6023365 h 6023366"/>
              <a:gd name="connsiteX15" fmla="*/ 3202545 w 3202545"/>
              <a:gd name="connsiteY15" fmla="*/ 6023366 h 6023366"/>
              <a:gd name="connsiteX16" fmla="*/ 0 w 3202545"/>
              <a:gd name="connsiteY16" fmla="*/ 6023366 h 60233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202545" h="6023366">
                <a:moveTo>
                  <a:pt x="0" y="0"/>
                </a:moveTo>
                <a:lnTo>
                  <a:pt x="3202545" y="0"/>
                </a:lnTo>
                <a:lnTo>
                  <a:pt x="3202545" y="3165406"/>
                </a:lnTo>
                <a:lnTo>
                  <a:pt x="2923656" y="3179481"/>
                </a:lnTo>
                <a:cubicBezTo>
                  <a:pt x="1485615" y="3325450"/>
                  <a:pt x="364096" y="4539349"/>
                  <a:pt x="364096" y="6016124"/>
                </a:cubicBezTo>
                <a:lnTo>
                  <a:pt x="364096" y="6023364"/>
                </a:lnTo>
                <a:lnTo>
                  <a:pt x="1231541" y="6023364"/>
                </a:lnTo>
                <a:lnTo>
                  <a:pt x="1241636" y="5822974"/>
                </a:lnTo>
                <a:cubicBezTo>
                  <a:pt x="1336361" y="4887576"/>
                  <a:pt x="2077946" y="4138236"/>
                  <a:pt x="3012253" y="4042481"/>
                </a:cubicBezTo>
                <a:lnTo>
                  <a:pt x="3202545" y="4032784"/>
                </a:lnTo>
                <a:lnTo>
                  <a:pt x="3202545" y="4033098"/>
                </a:lnTo>
                <a:lnTo>
                  <a:pt x="3012291" y="4042794"/>
                </a:lnTo>
                <a:cubicBezTo>
                  <a:pt x="2078162" y="4138534"/>
                  <a:pt x="1336718" y="4887757"/>
                  <a:pt x="1242011" y="5823008"/>
                </a:cubicBezTo>
                <a:lnTo>
                  <a:pt x="1231918" y="6023365"/>
                </a:lnTo>
                <a:lnTo>
                  <a:pt x="3202545" y="6023365"/>
                </a:lnTo>
                <a:lnTo>
                  <a:pt x="3202545" y="6023366"/>
                </a:lnTo>
                <a:lnTo>
                  <a:pt x="0" y="6023366"/>
                </a:lnTo>
                <a:close/>
              </a:path>
            </a:pathLst>
          </a:custGeom>
          <a:solidFill>
            <a:schemeClr val="accent4"/>
          </a:solidFill>
        </p:spPr>
        <p:txBody>
          <a:bodyPr wrap="square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US" dirty="0"/>
              <a:t>Click to add picture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B9152F76-E42E-3D76-6BDB-2FA0D69216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9353550" y="4000041"/>
            <a:ext cx="2838450" cy="2857959"/>
            <a:chOff x="12797096" y="4000041"/>
            <a:chExt cx="2838450" cy="2857959"/>
          </a:xfrm>
        </p:grpSpPr>
        <p:sp>
          <p:nvSpPr>
            <p:cNvPr id="20" name="Freeform: Shape 28">
              <a:extLst>
                <a:ext uri="{FF2B5EF4-FFF2-40B4-BE49-F238E27FC236}">
                  <a16:creationId xmlns:a16="http://schemas.microsoft.com/office/drawing/2014/main" id="{ED0348C7-D83F-0AD7-2539-41219A79569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rot="10800000">
              <a:off x="12797096" y="4000041"/>
              <a:ext cx="2838450" cy="2857958"/>
            </a:xfrm>
            <a:custGeom>
              <a:avLst/>
              <a:gdLst>
                <a:gd name="connsiteX0" fmla="*/ 1971005 w 2838450"/>
                <a:gd name="connsiteY0" fmla="*/ 0 h 2857958"/>
                <a:gd name="connsiteX1" fmla="*/ 2838450 w 2838450"/>
                <a:gd name="connsiteY1" fmla="*/ 0 h 2857958"/>
                <a:gd name="connsiteX2" fmla="*/ 2838450 w 2838450"/>
                <a:gd name="connsiteY2" fmla="*/ 7240 h 2857958"/>
                <a:gd name="connsiteX3" fmla="*/ 278890 w 2838450"/>
                <a:gd name="connsiteY3" fmla="*/ 2843883 h 2857958"/>
                <a:gd name="connsiteX4" fmla="*/ 0 w 2838450"/>
                <a:gd name="connsiteY4" fmla="*/ 2857958 h 2857958"/>
                <a:gd name="connsiteX5" fmla="*/ 0 w 2838450"/>
                <a:gd name="connsiteY5" fmla="*/ 1990580 h 2857958"/>
                <a:gd name="connsiteX6" fmla="*/ 190293 w 2838450"/>
                <a:gd name="connsiteY6" fmla="*/ 1980883 h 2857958"/>
                <a:gd name="connsiteX7" fmla="*/ 1960910 w 2838450"/>
                <a:gd name="connsiteY7" fmla="*/ 200390 h 2857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38450" h="2857958">
                  <a:moveTo>
                    <a:pt x="1971005" y="0"/>
                  </a:moveTo>
                  <a:lnTo>
                    <a:pt x="2838450" y="0"/>
                  </a:lnTo>
                  <a:lnTo>
                    <a:pt x="2838450" y="7240"/>
                  </a:lnTo>
                  <a:cubicBezTo>
                    <a:pt x="2838450" y="1484015"/>
                    <a:pt x="1716931" y="2697914"/>
                    <a:pt x="278890" y="2843883"/>
                  </a:cubicBezTo>
                  <a:lnTo>
                    <a:pt x="0" y="2857958"/>
                  </a:lnTo>
                  <a:lnTo>
                    <a:pt x="0" y="1990580"/>
                  </a:lnTo>
                  <a:lnTo>
                    <a:pt x="190293" y="1980883"/>
                  </a:lnTo>
                  <a:cubicBezTo>
                    <a:pt x="1124600" y="1885128"/>
                    <a:pt x="1866185" y="1135788"/>
                    <a:pt x="1960910" y="20039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/>
              <a:endParaRPr lang="en-US" dirty="0"/>
            </a:p>
          </p:txBody>
        </p:sp>
        <p:sp>
          <p:nvSpPr>
            <p:cNvPr id="21" name="Freeform: Shape 25">
              <a:extLst>
                <a:ext uri="{FF2B5EF4-FFF2-40B4-BE49-F238E27FC236}">
                  <a16:creationId xmlns:a16="http://schemas.microsoft.com/office/drawing/2014/main" id="{E911AA2D-BE77-278D-CD2E-2EB3E180F3B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rot="10800000">
              <a:off x="13664918" y="4867733"/>
              <a:ext cx="1970627" cy="1990267"/>
            </a:xfrm>
            <a:custGeom>
              <a:avLst/>
              <a:gdLst>
                <a:gd name="connsiteX0" fmla="*/ 0 w 1970627"/>
                <a:gd name="connsiteY0" fmla="*/ 0 h 1990267"/>
                <a:gd name="connsiteX1" fmla="*/ 1970627 w 1970627"/>
                <a:gd name="connsiteY1" fmla="*/ 0 h 1990267"/>
                <a:gd name="connsiteX2" fmla="*/ 1960534 w 1970627"/>
                <a:gd name="connsiteY2" fmla="*/ 200357 h 1990267"/>
                <a:gd name="connsiteX3" fmla="*/ 190254 w 1970627"/>
                <a:gd name="connsiteY3" fmla="*/ 1980571 h 1990267"/>
                <a:gd name="connsiteX4" fmla="*/ 0 w 1970627"/>
                <a:gd name="connsiteY4" fmla="*/ 1990267 h 1990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70627" h="1990267">
                  <a:moveTo>
                    <a:pt x="0" y="0"/>
                  </a:moveTo>
                  <a:lnTo>
                    <a:pt x="1970627" y="0"/>
                  </a:lnTo>
                  <a:lnTo>
                    <a:pt x="1960534" y="200357"/>
                  </a:lnTo>
                  <a:cubicBezTo>
                    <a:pt x="1865827" y="1135608"/>
                    <a:pt x="1124383" y="1884831"/>
                    <a:pt x="190254" y="1980571"/>
                  </a:cubicBezTo>
                  <a:lnTo>
                    <a:pt x="0" y="199026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2" name="Freeform: Shape 15">
              <a:extLst>
                <a:ext uri="{FF2B5EF4-FFF2-40B4-BE49-F238E27FC236}">
                  <a16:creationId xmlns:a16="http://schemas.microsoft.com/office/drawing/2014/main" id="{B6CE0BA6-C0FD-AC39-6C31-8477E0CAFDB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rot="10800000">
              <a:off x="14632096" y="5844983"/>
              <a:ext cx="1003449" cy="1013015"/>
            </a:xfrm>
            <a:custGeom>
              <a:avLst/>
              <a:gdLst>
                <a:gd name="connsiteX0" fmla="*/ 0 w 1003449"/>
                <a:gd name="connsiteY0" fmla="*/ 0 h 1013015"/>
                <a:gd name="connsiteX1" fmla="*/ 1003449 w 1003449"/>
                <a:gd name="connsiteY1" fmla="*/ 0 h 1013015"/>
                <a:gd name="connsiteX2" fmla="*/ 998306 w 1003449"/>
                <a:gd name="connsiteY2" fmla="*/ 100639 h 1013015"/>
                <a:gd name="connsiteX3" fmla="*/ 90663 w 1003449"/>
                <a:gd name="connsiteY3" fmla="*/ 1008380 h 1013015"/>
                <a:gd name="connsiteX4" fmla="*/ 0 w 1003449"/>
                <a:gd name="connsiteY4" fmla="*/ 1013015 h 1013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3449" h="1013015">
                  <a:moveTo>
                    <a:pt x="0" y="0"/>
                  </a:moveTo>
                  <a:lnTo>
                    <a:pt x="1003449" y="0"/>
                  </a:lnTo>
                  <a:lnTo>
                    <a:pt x="998306" y="100639"/>
                  </a:lnTo>
                  <a:cubicBezTo>
                    <a:pt x="949402" y="576784"/>
                    <a:pt x="566756" y="959471"/>
                    <a:pt x="90663" y="1008380"/>
                  </a:cubicBezTo>
                  <a:lnTo>
                    <a:pt x="0" y="101301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3" name="Image 2">
              <a:extLst>
                <a:ext uri="{FF2B5EF4-FFF2-40B4-BE49-F238E27FC236}">
                  <a16:creationId xmlns:a16="http://schemas.microsoft.com/office/drawing/2014/main" id="{666AD1A4-36DE-12F3-BB78-BA678A5957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rot="10800000">
              <a:off x="13402193" y="5492845"/>
              <a:ext cx="775021" cy="775021"/>
            </a:xfrm>
            <a:custGeom>
              <a:avLst/>
              <a:gdLst>
                <a:gd name="connsiteX0" fmla="*/ 387511 w 775021"/>
                <a:gd name="connsiteY0" fmla="*/ 775021 h 775021"/>
                <a:gd name="connsiteX1" fmla="*/ 775021 w 775021"/>
                <a:gd name="connsiteY1" fmla="*/ 387511 h 775021"/>
                <a:gd name="connsiteX2" fmla="*/ 387511 w 775021"/>
                <a:gd name="connsiteY2" fmla="*/ 0 h 775021"/>
                <a:gd name="connsiteX3" fmla="*/ 0 w 775021"/>
                <a:gd name="connsiteY3" fmla="*/ 387511 h 775021"/>
                <a:gd name="connsiteX4" fmla="*/ 387511 w 775021"/>
                <a:gd name="connsiteY4" fmla="*/ 775021 h 775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5021" h="775021">
                  <a:moveTo>
                    <a:pt x="387511" y="775021"/>
                  </a:moveTo>
                  <a:cubicBezTo>
                    <a:pt x="601527" y="775021"/>
                    <a:pt x="775021" y="601527"/>
                    <a:pt x="775021" y="387511"/>
                  </a:cubicBezTo>
                  <a:cubicBezTo>
                    <a:pt x="775021" y="173494"/>
                    <a:pt x="601527" y="0"/>
                    <a:pt x="387511" y="0"/>
                  </a:cubicBezTo>
                  <a:cubicBezTo>
                    <a:pt x="173494" y="0"/>
                    <a:pt x="0" y="173494"/>
                    <a:pt x="0" y="387511"/>
                  </a:cubicBezTo>
                  <a:cubicBezTo>
                    <a:pt x="0" y="601527"/>
                    <a:pt x="173494" y="775021"/>
                    <a:pt x="387511" y="775021"/>
                  </a:cubicBezTo>
                  <a:close/>
                </a:path>
              </a:pathLst>
            </a:custGeom>
            <a:solidFill>
              <a:schemeClr val="accent6"/>
            </a:solidFill>
            <a:ln w="38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44" name="Slide Number Placeholder 2">
            <a:extLst>
              <a:ext uri="{FF2B5EF4-FFF2-40B4-BE49-F238E27FC236}">
                <a16:creationId xmlns:a16="http://schemas.microsoft.com/office/drawing/2014/main" id="{79071EEC-EAD1-8B22-009A-68E74589AA8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358437" y="457199"/>
            <a:ext cx="1067589" cy="471489"/>
          </a:xfrm>
        </p:spPr>
        <p:txBody>
          <a:bodyPr/>
          <a:lstStyle>
            <a:lvl1pPr>
              <a:defRPr sz="1600">
                <a:latin typeface="+mj-lt"/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36204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mmar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>
            <a:extLst>
              <a:ext uri="{FF2B5EF4-FFF2-40B4-BE49-F238E27FC236}">
                <a16:creationId xmlns:a16="http://schemas.microsoft.com/office/drawing/2014/main" id="{28259CF0-6BC5-3693-6F49-C4489C07C3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8989454" y="-2546"/>
            <a:ext cx="3202546" cy="3441072"/>
          </a:xfrm>
          <a:custGeom>
            <a:avLst/>
            <a:gdLst>
              <a:gd name="connsiteX0" fmla="*/ 3202546 w 3202546"/>
              <a:gd name="connsiteY0" fmla="*/ 0 h 3441072"/>
              <a:gd name="connsiteX1" fmla="*/ 3202546 w 3202546"/>
              <a:gd name="connsiteY1" fmla="*/ 3441072 h 3441072"/>
              <a:gd name="connsiteX2" fmla="*/ 0 w 3202546"/>
              <a:gd name="connsiteY2" fmla="*/ 3441072 h 3441072"/>
              <a:gd name="connsiteX3" fmla="*/ 3082686 w 3202546"/>
              <a:gd name="connsiteY3" fmla="*/ 6086 h 3441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2546" h="3441072">
                <a:moveTo>
                  <a:pt x="3202546" y="0"/>
                </a:moveTo>
                <a:lnTo>
                  <a:pt x="3202546" y="3441072"/>
                </a:lnTo>
                <a:lnTo>
                  <a:pt x="0" y="3441072"/>
                </a:lnTo>
                <a:cubicBezTo>
                  <a:pt x="0" y="1653352"/>
                  <a:pt x="1351216" y="182908"/>
                  <a:pt x="3082686" y="6086"/>
                </a:cubicBezTo>
                <a:close/>
              </a:path>
            </a:pathLst>
          </a:custGeom>
          <a:solidFill>
            <a:schemeClr val="accent1"/>
          </a:solidFill>
          <a:ln w="4756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dirty="0"/>
          </a:p>
        </p:txBody>
      </p:sp>
      <p:sp>
        <p:nvSpPr>
          <p:cNvPr id="26" name="Image 4">
            <a:extLst>
              <a:ext uri="{FF2B5EF4-FFF2-40B4-BE49-F238E27FC236}">
                <a16:creationId xmlns:a16="http://schemas.microsoft.com/office/drawing/2014/main" id="{9019DA73-2516-F3D2-ECDB-620C90483D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flipV="1">
            <a:off x="9991725" y="1247775"/>
            <a:ext cx="2200275" cy="2181225"/>
          </a:xfrm>
          <a:custGeom>
            <a:avLst/>
            <a:gdLst>
              <a:gd name="connsiteX0" fmla="*/ 0 w 2200275"/>
              <a:gd name="connsiteY0" fmla="*/ 0 h 2181225"/>
              <a:gd name="connsiteX1" fmla="*/ 2200275 w 2200275"/>
              <a:gd name="connsiteY1" fmla="*/ 2181225 h 2181225"/>
              <a:gd name="connsiteX2" fmla="*/ 2200275 w 2200275"/>
              <a:gd name="connsiteY2" fmla="*/ 0 h 2181225"/>
              <a:gd name="connsiteX3" fmla="*/ 0 w 2200275"/>
              <a:gd name="connsiteY3" fmla="*/ 0 h 2181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0275" h="2181225">
                <a:moveTo>
                  <a:pt x="0" y="0"/>
                </a:moveTo>
                <a:cubicBezTo>
                  <a:pt x="0" y="1204689"/>
                  <a:pt x="985061" y="2181225"/>
                  <a:pt x="2200275" y="2181225"/>
                </a:cubicBezTo>
                <a:lnTo>
                  <a:pt x="2200275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 w="4763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5665DA82-D253-8EC5-5DFB-F0266ED9FB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flipV="1">
            <a:off x="-20086" y="5331514"/>
            <a:ext cx="2148416" cy="1526486"/>
          </a:xfrm>
          <a:custGeom>
            <a:avLst/>
            <a:gdLst>
              <a:gd name="connsiteX0" fmla="*/ 0 w 2148416"/>
              <a:gd name="connsiteY0" fmla="*/ 1526486 h 1526486"/>
              <a:gd name="connsiteX1" fmla="*/ 2098930 w 2148416"/>
              <a:gd name="connsiteY1" fmla="*/ 135201 h 1526486"/>
              <a:gd name="connsiteX2" fmla="*/ 2148416 w 2148416"/>
              <a:gd name="connsiteY2" fmla="*/ 0 h 1526486"/>
              <a:gd name="connsiteX3" fmla="*/ 0 w 2148416"/>
              <a:gd name="connsiteY3" fmla="*/ 0 h 1526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48416" h="1526486">
                <a:moveTo>
                  <a:pt x="0" y="1526486"/>
                </a:moveTo>
                <a:cubicBezTo>
                  <a:pt x="943526" y="1526486"/>
                  <a:pt x="1753109" y="952785"/>
                  <a:pt x="2098930" y="135201"/>
                </a:cubicBezTo>
                <a:lnTo>
                  <a:pt x="214841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alpha val="50000"/>
            </a:schemeClr>
          </a:solidFill>
          <a:ln w="5083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dirty="0"/>
          </a:p>
        </p:txBody>
      </p:sp>
      <p:pic>
        <p:nvPicPr>
          <p:cNvPr id="21" name="Image 2">
            <a:extLst>
              <a:ext uri="{FF2B5EF4-FFF2-40B4-BE49-F238E27FC236}">
                <a16:creationId xmlns:a16="http://schemas.microsoft.com/office/drawing/2014/main" id="{A8B7F1F1-806C-8D65-7340-220A0C4653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 rot="5400000">
            <a:off x="9991886" y="1247775"/>
            <a:ext cx="2200114" cy="2200114"/>
          </a:xfrm>
          <a:prstGeom prst="rect">
            <a:avLst/>
          </a:prstGeom>
        </p:spPr>
      </p:pic>
      <p:sp>
        <p:nvSpPr>
          <p:cNvPr id="12" name="Freeform 11">
            <a:extLst>
              <a:ext uri="{FF2B5EF4-FFF2-40B4-BE49-F238E27FC236}">
                <a16:creationId xmlns:a16="http://schemas.microsoft.com/office/drawing/2014/main" id="{E76518D4-6149-BA03-3BE5-6A13A792C1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540428" y="6470488"/>
            <a:ext cx="775021" cy="387513"/>
          </a:xfrm>
          <a:custGeom>
            <a:avLst/>
            <a:gdLst>
              <a:gd name="connsiteX0" fmla="*/ 387511 w 775021"/>
              <a:gd name="connsiteY0" fmla="*/ 0 h 387513"/>
              <a:gd name="connsiteX1" fmla="*/ 775021 w 775021"/>
              <a:gd name="connsiteY1" fmla="*/ 387511 h 387513"/>
              <a:gd name="connsiteX2" fmla="*/ 775021 w 775021"/>
              <a:gd name="connsiteY2" fmla="*/ 387513 h 387513"/>
              <a:gd name="connsiteX3" fmla="*/ 1 w 775021"/>
              <a:gd name="connsiteY3" fmla="*/ 387513 h 387513"/>
              <a:gd name="connsiteX4" fmla="*/ 0 w 775021"/>
              <a:gd name="connsiteY4" fmla="*/ 387511 h 387513"/>
              <a:gd name="connsiteX5" fmla="*/ 387511 w 775021"/>
              <a:gd name="connsiteY5" fmla="*/ 0 h 387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5021" h="387513">
                <a:moveTo>
                  <a:pt x="387511" y="0"/>
                </a:moveTo>
                <a:cubicBezTo>
                  <a:pt x="601527" y="0"/>
                  <a:pt x="775021" y="173494"/>
                  <a:pt x="775021" y="387511"/>
                </a:cubicBezTo>
                <a:lnTo>
                  <a:pt x="775021" y="387513"/>
                </a:lnTo>
                <a:lnTo>
                  <a:pt x="1" y="387513"/>
                </a:lnTo>
                <a:lnTo>
                  <a:pt x="0" y="387511"/>
                </a:lnTo>
                <a:cubicBezTo>
                  <a:pt x="0" y="173494"/>
                  <a:pt x="173494" y="0"/>
                  <a:pt x="387511" y="0"/>
                </a:cubicBezTo>
                <a:close/>
              </a:path>
            </a:pathLst>
          </a:custGeom>
          <a:solidFill>
            <a:schemeClr val="accent6"/>
          </a:solidFill>
          <a:ln w="3801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057274"/>
            <a:ext cx="7843837" cy="1012782"/>
          </a:xfrm>
        </p:spPr>
        <p:txBody>
          <a:bodyPr tIns="0" bIns="0">
            <a:noAutofit/>
          </a:bodyPr>
          <a:lstStyle>
            <a:lvl1pPr algn="l">
              <a:lnSpc>
                <a:spcPct val="100000"/>
              </a:lnSpc>
              <a:defRPr sz="36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0" name="Content Placeholder 2">
            <a:extLst>
              <a:ext uri="{FF2B5EF4-FFF2-40B4-BE49-F238E27FC236}">
                <a16:creationId xmlns:a16="http://schemas.microsoft.com/office/drawing/2014/main" id="{58F56A7F-403C-059D-4B58-A8D59888A158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914400" y="2331791"/>
            <a:ext cx="6903076" cy="3721817"/>
          </a:xfrm>
        </p:spPr>
        <p:txBody>
          <a:bodyPr t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/>
            </a:lvl1pPr>
            <a:lvl2pPr marL="347472">
              <a:lnSpc>
                <a:spcPct val="100000"/>
              </a:lnSpc>
              <a:spcBef>
                <a:spcPts val="0"/>
              </a:spcBef>
              <a:defRPr sz="2400"/>
            </a:lvl2pPr>
            <a:lvl3pPr marL="685800">
              <a:lnSpc>
                <a:spcPct val="100000"/>
              </a:lnSpc>
              <a:spcBef>
                <a:spcPts val="0"/>
              </a:spcBef>
              <a:defRPr sz="2400"/>
            </a:lvl3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0723BF40-731C-2A5B-FC2F-B59DEF431C6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989454" y="3405189"/>
            <a:ext cx="3202546" cy="3452811"/>
          </a:xfrm>
          <a:solidFill>
            <a:schemeClr val="accent1"/>
          </a:solidFill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0" name="Slide Number Placeholder 2">
            <a:extLst>
              <a:ext uri="{FF2B5EF4-FFF2-40B4-BE49-F238E27FC236}">
                <a16:creationId xmlns:a16="http://schemas.microsoft.com/office/drawing/2014/main" id="{3ACD3A33-D8A4-7058-9798-30967E3EFD3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438475" y="457199"/>
            <a:ext cx="987552" cy="471489"/>
          </a:xfrm>
        </p:spPr>
        <p:txBody>
          <a:bodyPr/>
          <a:lstStyle>
            <a:lvl1pPr>
              <a:defRPr sz="1600">
                <a:latin typeface="+mj-lt"/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71045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38475" y="457199"/>
            <a:ext cx="987552" cy="244503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200">
                <a:solidFill>
                  <a:schemeClr val="accent6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8952" y="731520"/>
            <a:ext cx="10671048" cy="1362057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2103120"/>
            <a:ext cx="10671048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833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63" r:id="rId2"/>
    <p:sldLayoutId id="2147483680" r:id="rId3"/>
    <p:sldLayoutId id="2147483653" r:id="rId4"/>
    <p:sldLayoutId id="2147483668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1" r:id="rId11"/>
    <p:sldLayoutId id="2147483692" r:id="rId12"/>
    <p:sldLayoutId id="2147483676" r:id="rId13"/>
    <p:sldLayoutId id="2147483656" r:id="rId14"/>
    <p:sldLayoutId id="2147483657" r:id="rId15"/>
    <p:sldLayoutId id="2147483658" r:id="rId16"/>
    <p:sldLayoutId id="2147483659" r:id="rId17"/>
  </p:sldLayoutIdLst>
  <p:hf hdr="0" ftr="0" dt="0"/>
  <p:txStyles>
    <p:titleStyle>
      <a:lvl1pPr algn="ctr" defTabSz="914400" rtl="0" eaLnBrk="1" latinLnBrk="0" hangingPunct="1">
        <a:lnSpc>
          <a:spcPts val="4875"/>
        </a:lnSpc>
        <a:spcBef>
          <a:spcPct val="0"/>
        </a:spcBef>
        <a:buNone/>
        <a:defRPr sz="3800" b="1" kern="1200" cap="all" baseline="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347472" indent="-347472" algn="l" defTabSz="914400" rtl="0" eaLnBrk="1" latinLnBrk="0" hangingPunct="1">
        <a:lnSpc>
          <a:spcPct val="100000"/>
        </a:lnSpc>
        <a:spcBef>
          <a:spcPts val="360"/>
        </a:spcBef>
        <a:buFont typeface="Arial" panose="020B0604020202020204" pitchFamily="34" charset="0"/>
        <a:buChar char="•"/>
        <a:defRPr sz="2800" kern="1200">
          <a:solidFill>
            <a:schemeClr val="accent6"/>
          </a:solidFill>
          <a:latin typeface="+mn-lt"/>
          <a:ea typeface="+mn-ea"/>
          <a:cs typeface="+mn-cs"/>
        </a:defRPr>
      </a:lvl1pPr>
      <a:lvl2pPr marL="685800" indent="-347472" algn="l" defTabSz="914400" rtl="0" eaLnBrk="1" latinLnBrk="0" hangingPunct="1">
        <a:lnSpc>
          <a:spcPct val="100000"/>
        </a:lnSpc>
        <a:spcBef>
          <a:spcPts val="360"/>
        </a:spcBef>
        <a:buFont typeface="Arial" panose="020B0604020202020204" pitchFamily="34" charset="0"/>
        <a:buChar char="•"/>
        <a:defRPr sz="2400" kern="1200">
          <a:solidFill>
            <a:schemeClr val="accent6"/>
          </a:solidFill>
          <a:latin typeface="+mn-lt"/>
          <a:ea typeface="+mn-ea"/>
          <a:cs typeface="+mn-cs"/>
        </a:defRPr>
      </a:lvl2pPr>
      <a:lvl3pPr marL="1143000" indent="-347472" algn="l" defTabSz="914400" rtl="0" eaLnBrk="1" latinLnBrk="0" hangingPunct="1">
        <a:lnSpc>
          <a:spcPct val="100000"/>
        </a:lnSpc>
        <a:spcBef>
          <a:spcPts val="360"/>
        </a:spcBef>
        <a:buFont typeface="Arial" panose="020B0604020202020204" pitchFamily="34" charset="0"/>
        <a:buChar char="•"/>
        <a:defRPr sz="2000" kern="1200">
          <a:solidFill>
            <a:schemeClr val="accent6"/>
          </a:solidFill>
          <a:latin typeface="+mn-lt"/>
          <a:ea typeface="+mn-ea"/>
          <a:cs typeface="+mn-cs"/>
        </a:defRPr>
      </a:lvl3pPr>
      <a:lvl4pPr marL="1600200" indent="-347472" algn="l" defTabSz="914400" rtl="0" eaLnBrk="1" latinLnBrk="0" hangingPunct="1">
        <a:lnSpc>
          <a:spcPct val="100000"/>
        </a:lnSpc>
        <a:spcBef>
          <a:spcPts val="360"/>
        </a:spcBef>
        <a:buFont typeface="Arial" panose="020B0604020202020204" pitchFamily="34" charset="0"/>
        <a:buChar char="•"/>
        <a:defRPr sz="1800" kern="1200">
          <a:solidFill>
            <a:schemeClr val="accent6"/>
          </a:solidFill>
          <a:latin typeface="+mn-lt"/>
          <a:ea typeface="+mn-ea"/>
          <a:cs typeface="+mn-cs"/>
        </a:defRPr>
      </a:lvl4pPr>
      <a:lvl5pPr marL="2057400" indent="-347472" algn="l" defTabSz="914400" rtl="0" eaLnBrk="1" latinLnBrk="0" hangingPunct="1">
        <a:lnSpc>
          <a:spcPct val="100000"/>
        </a:lnSpc>
        <a:spcBef>
          <a:spcPts val="360"/>
        </a:spcBef>
        <a:buFont typeface="Arial" panose="020B0604020202020204" pitchFamily="34" charset="0"/>
        <a:buChar char="•"/>
        <a:defRPr sz="18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doi.org/10.1073/pnas.71.6.2169" TargetMode="External"/><Relationship Id="rId13" Type="http://schemas.openxmlformats.org/officeDocument/2006/relationships/hyperlink" Target="https://doi.org/10.1038/s41392-020-00314-4" TargetMode="External"/><Relationship Id="rId3" Type="http://schemas.openxmlformats.org/officeDocument/2006/relationships/hyperlink" Target="https://doi.org/10.1016/j.tem.2017.07.004" TargetMode="External"/><Relationship Id="rId7" Type="http://schemas.openxmlformats.org/officeDocument/2006/relationships/hyperlink" Target="https://doi.org/10.1038/bjc.1975.242" TargetMode="External"/><Relationship Id="rId12" Type="http://schemas.openxmlformats.org/officeDocument/2006/relationships/hyperlink" Target="https://doi.org/10.1038/nrg3456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doi.org/10.1002/em.22087" TargetMode="External"/><Relationship Id="rId11" Type="http://schemas.openxmlformats.org/officeDocument/2006/relationships/hyperlink" Target="https://doi.org/10.1002/em.1033" TargetMode="External"/><Relationship Id="rId5" Type="http://schemas.openxmlformats.org/officeDocument/2006/relationships/hyperlink" Target="https://doi.org/10.1093/molbev/msab219" TargetMode="External"/><Relationship Id="rId10" Type="http://schemas.openxmlformats.org/officeDocument/2006/relationships/hyperlink" Target="https://doi.org/10.1111/j.1349-7006.2004.tb02195.x" TargetMode="External"/><Relationship Id="rId4" Type="http://schemas.openxmlformats.org/officeDocument/2006/relationships/hyperlink" Target="https://doi.org/10.1016/j.dnarep.2015.09.018" TargetMode="External"/><Relationship Id="rId9" Type="http://schemas.openxmlformats.org/officeDocument/2006/relationships/hyperlink" Target="https://doi.org/10.1038/s41576-019-0183-6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07FF65-A536-F639-8591-ED024C2233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899790" y="547406"/>
            <a:ext cx="6392421" cy="3831221"/>
          </a:xfrm>
        </p:spPr>
        <p:txBody>
          <a:bodyPr anchor="ctr"/>
          <a:lstStyle/>
          <a:p>
            <a:r>
              <a:rPr lang="en-US" sz="3200" dirty="0"/>
              <a:t>determining relationship between DNA repair mechanism and regulation and Mammalian life span</a:t>
            </a:r>
            <a:br>
              <a:rPr lang="en-US" sz="3200" dirty="0"/>
            </a:br>
            <a:r>
              <a:rPr lang="en-US" sz="1800" dirty="0">
                <a:solidFill>
                  <a:srgbClr val="DF8C8C"/>
                </a:solidFill>
              </a:rPr>
              <a:t>Bryn Yoder</a:t>
            </a:r>
            <a:endParaRPr lang="en-US" sz="3200" dirty="0">
              <a:solidFill>
                <a:srgbClr val="DF8C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24376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136FCF6-982C-CC37-9625-3EBFC7E7DD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0563" y="0"/>
            <a:ext cx="9879437" cy="980844"/>
          </a:xfrm>
        </p:spPr>
        <p:txBody>
          <a:bodyPr/>
          <a:lstStyle/>
          <a:p>
            <a:r>
              <a:rPr lang="en-US" dirty="0"/>
              <a:t>Species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4DB3991E-0605-C20E-53AD-D64E13638DA5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584404422"/>
              </p:ext>
            </p:extLst>
          </p:nvPr>
        </p:nvGraphicFramePr>
        <p:xfrm>
          <a:off x="1566989" y="928688"/>
          <a:ext cx="9558897" cy="5892847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2483663">
                  <a:extLst>
                    <a:ext uri="{9D8B030D-6E8A-4147-A177-3AD203B41FA5}">
                      <a16:colId xmlns:a16="http://schemas.microsoft.com/office/drawing/2014/main" val="180956085"/>
                    </a:ext>
                  </a:extLst>
                </a:gridCol>
                <a:gridCol w="2483663">
                  <a:extLst>
                    <a:ext uri="{9D8B030D-6E8A-4147-A177-3AD203B41FA5}">
                      <a16:colId xmlns:a16="http://schemas.microsoft.com/office/drawing/2014/main" val="3676869580"/>
                    </a:ext>
                  </a:extLst>
                </a:gridCol>
                <a:gridCol w="2483663">
                  <a:extLst>
                    <a:ext uri="{9D8B030D-6E8A-4147-A177-3AD203B41FA5}">
                      <a16:colId xmlns:a16="http://schemas.microsoft.com/office/drawing/2014/main" val="1180706872"/>
                    </a:ext>
                  </a:extLst>
                </a:gridCol>
                <a:gridCol w="1053954">
                  <a:extLst>
                    <a:ext uri="{9D8B030D-6E8A-4147-A177-3AD203B41FA5}">
                      <a16:colId xmlns:a16="http://schemas.microsoft.com/office/drawing/2014/main" val="2050154702"/>
                    </a:ext>
                  </a:extLst>
                </a:gridCol>
                <a:gridCol w="1053954">
                  <a:extLst>
                    <a:ext uri="{9D8B030D-6E8A-4147-A177-3AD203B41FA5}">
                      <a16:colId xmlns:a16="http://schemas.microsoft.com/office/drawing/2014/main" val="1872764148"/>
                    </a:ext>
                  </a:extLst>
                </a:gridCol>
              </a:tblGrid>
              <a:tr h="285525">
                <a:tc>
                  <a:txBody>
                    <a:bodyPr/>
                    <a:lstStyle/>
                    <a:p>
                      <a:pPr rtl="0" fontAlgn="b"/>
                      <a:r>
                        <a:rPr lang="en-US" dirty="0">
                          <a:effectLst/>
                        </a:rPr>
                        <a:t>name</a:t>
                      </a:r>
                    </a:p>
                  </a:txBody>
                  <a:tcPr marL="14288" marR="14288" marT="9525" marB="9525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dirty="0">
                          <a:effectLst/>
                        </a:rPr>
                        <a:t>scientific name</a:t>
                      </a:r>
                    </a:p>
                  </a:txBody>
                  <a:tcPr marL="14288" marR="14288" marT="9525" marB="9525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>
                          <a:effectLst/>
                        </a:rPr>
                        <a:t>life span</a:t>
                      </a:r>
                    </a:p>
                  </a:txBody>
                  <a:tcPr marL="14288" marR="14288" marT="9525" marB="9525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>
                          <a:effectLst/>
                        </a:rPr>
                        <a:t>ref #</a:t>
                      </a:r>
                    </a:p>
                  </a:txBody>
                  <a:tcPr marL="14288" marR="14288" marT="9525" marB="9525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dirty="0">
                          <a:effectLst/>
                        </a:rPr>
                        <a:t>Taxa</a:t>
                      </a:r>
                    </a:p>
                  </a:txBody>
                  <a:tcPr marL="14288" marR="14288" marT="9525" marB="9525" anchor="b"/>
                </a:tc>
                <a:extLst>
                  <a:ext uri="{0D108BD9-81ED-4DB2-BD59-A6C34878D82A}">
                    <a16:rowId xmlns:a16="http://schemas.microsoft.com/office/drawing/2014/main" val="3059142786"/>
                  </a:ext>
                </a:extLst>
              </a:tr>
              <a:tr h="285525"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mouse</a:t>
                      </a:r>
                    </a:p>
                  </a:txBody>
                  <a:tcPr marL="14288" marR="14288" marT="9525" marB="9525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 i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mus musculus</a:t>
                      </a:r>
                    </a:p>
                  </a:txBody>
                  <a:tcPr marL="14288" marR="14288" marT="9525" marB="9525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1.5-5</a:t>
                      </a:r>
                    </a:p>
                  </a:txBody>
                  <a:tcPr marL="14288" marR="14288" marT="9525" marB="9525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 b="0">
                          <a:solidFill>
                            <a:srgbClr val="21212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GCF_000001635.27</a:t>
                      </a:r>
                    </a:p>
                  </a:txBody>
                  <a:tcPr marL="14288" marR="14288" marT="9525" marB="9525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Rodentia</a:t>
                      </a:r>
                    </a:p>
                  </a:txBody>
                  <a:tcPr marL="14288" marR="14288" marT="9525" marB="9525" anchor="b"/>
                </a:tc>
                <a:extLst>
                  <a:ext uri="{0D108BD9-81ED-4DB2-BD59-A6C34878D82A}">
                    <a16:rowId xmlns:a16="http://schemas.microsoft.com/office/drawing/2014/main" val="3588576737"/>
                  </a:ext>
                </a:extLst>
              </a:tr>
              <a:tr h="285525">
                <a:tc>
                  <a:txBody>
                    <a:bodyPr/>
                    <a:lstStyle/>
                    <a:p>
                      <a:pPr rtl="0" fontAlgn="b"/>
                      <a:r>
                        <a:rPr lang="en-US" sz="9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rat</a:t>
                      </a:r>
                    </a:p>
                  </a:txBody>
                  <a:tcPr marL="14288" marR="14288" marT="9525" marB="9525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 i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rattus norvegicus</a:t>
                      </a:r>
                    </a:p>
                  </a:txBody>
                  <a:tcPr marL="14288" marR="14288" marT="9525" marB="9525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2-3 years</a:t>
                      </a:r>
                    </a:p>
                  </a:txBody>
                  <a:tcPr marL="14288" marR="14288" marT="9525" marB="9525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 b="0">
                          <a:solidFill>
                            <a:srgbClr val="21212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GCF_036323735.1</a:t>
                      </a:r>
                    </a:p>
                  </a:txBody>
                  <a:tcPr marL="14288" marR="14288" marT="9525" marB="9525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Rodentia</a:t>
                      </a:r>
                    </a:p>
                  </a:txBody>
                  <a:tcPr marL="14288" marR="14288" marT="9525" marB="9525" anchor="b"/>
                </a:tc>
                <a:extLst>
                  <a:ext uri="{0D108BD9-81ED-4DB2-BD59-A6C34878D82A}">
                    <a16:rowId xmlns:a16="http://schemas.microsoft.com/office/drawing/2014/main" val="3432490423"/>
                  </a:ext>
                </a:extLst>
              </a:tr>
              <a:tr h="303128">
                <a:tc>
                  <a:txBody>
                    <a:bodyPr/>
                    <a:lstStyle/>
                    <a:p>
                      <a:pPr rtl="0" fontAlgn="b"/>
                      <a:r>
                        <a:rPr lang="en-US" sz="9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rabbit</a:t>
                      </a:r>
                    </a:p>
                  </a:txBody>
                  <a:tcPr marL="14288" marR="14288" marT="9525" marB="9525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 i="1">
                          <a:solidFill>
                            <a:srgbClr val="0D0D0D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Oryctolagus cuniculus</a:t>
                      </a:r>
                    </a:p>
                  </a:txBody>
                  <a:tcPr marL="14288" marR="14288" marT="9525" marB="9525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5-10 years</a:t>
                      </a:r>
                    </a:p>
                  </a:txBody>
                  <a:tcPr marL="14288" marR="14288" marT="9525" marB="9525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GCF_009806435.1</a:t>
                      </a:r>
                    </a:p>
                  </a:txBody>
                  <a:tcPr marL="14288" marR="14288" marT="9525" marB="9525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Lagomorpha</a:t>
                      </a:r>
                    </a:p>
                  </a:txBody>
                  <a:tcPr marL="14288" marR="14288" marT="9525" marB="9525" anchor="b"/>
                </a:tc>
                <a:extLst>
                  <a:ext uri="{0D108BD9-81ED-4DB2-BD59-A6C34878D82A}">
                    <a16:rowId xmlns:a16="http://schemas.microsoft.com/office/drawing/2014/main" val="1626410507"/>
                  </a:ext>
                </a:extLst>
              </a:tr>
              <a:tr h="303128">
                <a:tc>
                  <a:txBody>
                    <a:bodyPr/>
                    <a:lstStyle/>
                    <a:p>
                      <a:pPr rtl="0" fontAlgn="b"/>
                      <a:r>
                        <a:rPr lang="en-US" sz="9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</a:t>
                      </a:r>
                    </a:p>
                  </a:txBody>
                  <a:tcPr marL="14288" marR="14288" marT="9525" marB="9525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 i="1" dirty="0">
                          <a:solidFill>
                            <a:srgbClr val="0D0D0D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Felis catus</a:t>
                      </a:r>
                    </a:p>
                  </a:txBody>
                  <a:tcPr marL="14288" marR="14288" marT="9525" marB="9525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12-15 years</a:t>
                      </a:r>
                    </a:p>
                  </a:txBody>
                  <a:tcPr marL="14288" marR="14288" marT="9525" marB="9525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GCF_018350175.1</a:t>
                      </a:r>
                    </a:p>
                  </a:txBody>
                  <a:tcPr marL="14288" marR="14288" marT="9525" marB="9525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Carnivora</a:t>
                      </a:r>
                    </a:p>
                  </a:txBody>
                  <a:tcPr marL="14288" marR="14288" marT="9525" marB="9525" anchor="b"/>
                </a:tc>
                <a:extLst>
                  <a:ext uri="{0D108BD9-81ED-4DB2-BD59-A6C34878D82A}">
                    <a16:rowId xmlns:a16="http://schemas.microsoft.com/office/drawing/2014/main" val="110868727"/>
                  </a:ext>
                </a:extLst>
              </a:tr>
              <a:tr h="296378"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dog</a:t>
                      </a:r>
                    </a:p>
                  </a:txBody>
                  <a:tcPr marL="14288" marR="14288" marT="9525" marB="9525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 i="1">
                          <a:solidFill>
                            <a:srgbClr val="0D0D0D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Canis lupus familiaris</a:t>
                      </a:r>
                    </a:p>
                  </a:txBody>
                  <a:tcPr marL="14288" marR="14288" marT="9525" marB="9525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10-13 years</a:t>
                      </a:r>
                    </a:p>
                  </a:txBody>
                  <a:tcPr marL="14288" marR="14288" marT="9525" marB="9525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GCF_011100685.1</a:t>
                      </a:r>
                    </a:p>
                  </a:txBody>
                  <a:tcPr marL="14288" marR="14288" marT="9525" marB="9525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Carnivora</a:t>
                      </a:r>
                    </a:p>
                  </a:txBody>
                  <a:tcPr marL="14288" marR="14288" marT="9525" marB="9525" anchor="b"/>
                </a:tc>
                <a:extLst>
                  <a:ext uri="{0D108BD9-81ED-4DB2-BD59-A6C34878D82A}">
                    <a16:rowId xmlns:a16="http://schemas.microsoft.com/office/drawing/2014/main" val="1888116840"/>
                  </a:ext>
                </a:extLst>
              </a:tr>
              <a:tr h="296378">
                <a:tc>
                  <a:txBody>
                    <a:bodyPr/>
                    <a:lstStyle/>
                    <a:p>
                      <a:pPr rtl="0" fontAlgn="b"/>
                      <a:r>
                        <a:rPr lang="en-US" sz="9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chimpanzee</a:t>
                      </a:r>
                    </a:p>
                  </a:txBody>
                  <a:tcPr marL="14288" marR="14288" marT="9525" marB="9525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 i="1">
                          <a:solidFill>
                            <a:srgbClr val="0D0D0D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Pan troglodytes</a:t>
                      </a:r>
                    </a:p>
                  </a:txBody>
                  <a:tcPr marL="14288" marR="14288" marT="9525" marB="9525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40-50 years</a:t>
                      </a:r>
                    </a:p>
                  </a:txBody>
                  <a:tcPr marL="14288" marR="14288" marT="9525" marB="9525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GCF_028858775.2</a:t>
                      </a:r>
                    </a:p>
                  </a:txBody>
                  <a:tcPr marL="14288" marR="14288" marT="9525" marB="9525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primate</a:t>
                      </a:r>
                    </a:p>
                  </a:txBody>
                  <a:tcPr marL="14288" marR="14288" marT="9525" marB="9525" anchor="b"/>
                </a:tc>
                <a:extLst>
                  <a:ext uri="{0D108BD9-81ED-4DB2-BD59-A6C34878D82A}">
                    <a16:rowId xmlns:a16="http://schemas.microsoft.com/office/drawing/2014/main" val="4023592559"/>
                  </a:ext>
                </a:extLst>
              </a:tr>
              <a:tr h="382157">
                <a:tc>
                  <a:txBody>
                    <a:bodyPr/>
                    <a:lstStyle/>
                    <a:p>
                      <a:pPr rtl="0" fontAlgn="b"/>
                      <a:r>
                        <a:rPr lang="en-US" sz="9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gorilla</a:t>
                      </a:r>
                    </a:p>
                  </a:txBody>
                  <a:tcPr marL="14288" marR="14288" marT="9525" marB="9525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 i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gorilla </a:t>
                      </a:r>
                      <a:r>
                        <a:rPr lang="en-US" sz="900" i="1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gorilla</a:t>
                      </a:r>
                      <a:endParaRPr lang="en-US" sz="900" i="1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4288" marR="14288" marT="9525" marB="9525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35-40 years</a:t>
                      </a:r>
                    </a:p>
                  </a:txBody>
                  <a:tcPr marL="14288" marR="14288" marT="9525" marB="9525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GCF_029281585.2</a:t>
                      </a:r>
                    </a:p>
                  </a:txBody>
                  <a:tcPr marL="14288" marR="14288" marT="9525" marB="9525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prmate</a:t>
                      </a:r>
                      <a:endParaRPr lang="en-US" sz="9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4288" marR="14288" marT="9525" marB="9525" anchor="b"/>
                </a:tc>
                <a:extLst>
                  <a:ext uri="{0D108BD9-81ED-4DB2-BD59-A6C34878D82A}">
                    <a16:rowId xmlns:a16="http://schemas.microsoft.com/office/drawing/2014/main" val="2426564953"/>
                  </a:ext>
                </a:extLst>
              </a:tr>
              <a:tr h="382157">
                <a:tc>
                  <a:txBody>
                    <a:bodyPr/>
                    <a:lstStyle/>
                    <a:p>
                      <a:pPr rtl="0" fontAlgn="b"/>
                      <a:r>
                        <a:rPr lang="en-US" sz="9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african</a:t>
                      </a:r>
                      <a:r>
                        <a:rPr lang="en-US" sz="9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elephant</a:t>
                      </a:r>
                    </a:p>
                  </a:txBody>
                  <a:tcPr marL="14288" marR="14288" marT="9525" marB="9525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 i="1">
                          <a:solidFill>
                            <a:srgbClr val="0D0D0D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Loxodonta africana</a:t>
                      </a:r>
                    </a:p>
                  </a:txBody>
                  <a:tcPr marL="14288" marR="14288" marT="9525" marB="9525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60-70 years</a:t>
                      </a:r>
                    </a:p>
                  </a:txBody>
                  <a:tcPr marL="14288" marR="14288" marT="9525" marB="9525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GCF_000001905.1</a:t>
                      </a:r>
                    </a:p>
                  </a:txBody>
                  <a:tcPr marL="14288" marR="14288" marT="9525" marB="9525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Proboscidea</a:t>
                      </a:r>
                    </a:p>
                  </a:txBody>
                  <a:tcPr marL="14288" marR="14288" marT="9525" marB="9525" anchor="b"/>
                </a:tc>
                <a:extLst>
                  <a:ext uri="{0D108BD9-81ED-4DB2-BD59-A6C34878D82A}">
                    <a16:rowId xmlns:a16="http://schemas.microsoft.com/office/drawing/2014/main" val="724651389"/>
                  </a:ext>
                </a:extLst>
              </a:tr>
              <a:tr h="382157"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asain elephant</a:t>
                      </a:r>
                    </a:p>
                  </a:txBody>
                  <a:tcPr marL="14288" marR="14288" marT="9525" marB="9525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 i="1">
                          <a:solidFill>
                            <a:srgbClr val="0D0D0D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Elephas maximus</a:t>
                      </a:r>
                    </a:p>
                  </a:txBody>
                  <a:tcPr marL="14288" marR="14288" marT="9525" marB="9525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60-80 years</a:t>
                      </a:r>
                    </a:p>
                  </a:txBody>
                  <a:tcPr marL="14288" marR="14288" marT="9525" marB="9525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GCF_024166365.1</a:t>
                      </a:r>
                    </a:p>
                  </a:txBody>
                  <a:tcPr marL="14288" marR="14288" marT="9525" marB="9525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Proboscidea</a:t>
                      </a:r>
                    </a:p>
                  </a:txBody>
                  <a:tcPr marL="14288" marR="14288" marT="9525" marB="9525" anchor="b"/>
                </a:tc>
                <a:extLst>
                  <a:ext uri="{0D108BD9-81ED-4DB2-BD59-A6C34878D82A}">
                    <a16:rowId xmlns:a16="http://schemas.microsoft.com/office/drawing/2014/main" val="327632082"/>
                  </a:ext>
                </a:extLst>
              </a:tr>
              <a:tr h="382157"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dolphil</a:t>
                      </a:r>
                    </a:p>
                  </a:txBody>
                  <a:tcPr marL="14288" marR="14288" marT="9525" marB="9525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 i="1">
                          <a:solidFill>
                            <a:srgbClr val="0D0D0D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Tursiops truncatus</a:t>
                      </a:r>
                    </a:p>
                  </a:txBody>
                  <a:tcPr marL="14288" marR="14288" marT="9525" marB="9525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40-50 years</a:t>
                      </a:r>
                    </a:p>
                  </a:txBody>
                  <a:tcPr marL="14288" marR="14288" marT="9525" marB="9525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GCF_011762595.1</a:t>
                      </a:r>
                    </a:p>
                  </a:txBody>
                  <a:tcPr marL="14288" marR="14288" marT="9525" marB="9525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Delphinidae</a:t>
                      </a:r>
                    </a:p>
                  </a:txBody>
                  <a:tcPr marL="14288" marR="14288" marT="9525" marB="9525" anchor="b"/>
                </a:tc>
                <a:extLst>
                  <a:ext uri="{0D108BD9-81ED-4DB2-BD59-A6C34878D82A}">
                    <a16:rowId xmlns:a16="http://schemas.microsoft.com/office/drawing/2014/main" val="2839573331"/>
                  </a:ext>
                </a:extLst>
              </a:tr>
              <a:tr h="382157"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killer whale</a:t>
                      </a:r>
                    </a:p>
                  </a:txBody>
                  <a:tcPr marL="14288" marR="14288" marT="9525" marB="9525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 i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Orcinus orca</a:t>
                      </a:r>
                    </a:p>
                  </a:txBody>
                  <a:tcPr marL="14288" marR="14288" marT="9525" marB="9525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 b="0">
                          <a:solidFill>
                            <a:srgbClr val="0D0D0D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50-100 years</a:t>
                      </a:r>
                    </a:p>
                  </a:txBody>
                  <a:tcPr marL="14288" marR="14288" marT="9525" marB="9525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 b="0">
                          <a:solidFill>
                            <a:srgbClr val="21212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GCF_937001465.1</a:t>
                      </a:r>
                    </a:p>
                  </a:txBody>
                  <a:tcPr marL="14288" marR="14288" marT="9525" marB="9525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Delphinidae</a:t>
                      </a:r>
                    </a:p>
                  </a:txBody>
                  <a:tcPr marL="14288" marR="14288" marT="9525" marB="9525" anchor="b"/>
                </a:tc>
                <a:extLst>
                  <a:ext uri="{0D108BD9-81ED-4DB2-BD59-A6C34878D82A}">
                    <a16:rowId xmlns:a16="http://schemas.microsoft.com/office/drawing/2014/main" val="2613999209"/>
                  </a:ext>
                </a:extLst>
              </a:tr>
              <a:tr h="382157"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human</a:t>
                      </a:r>
                    </a:p>
                  </a:txBody>
                  <a:tcPr marL="14288" marR="14288" marT="9525" marB="9525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 i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homo </a:t>
                      </a:r>
                      <a:r>
                        <a:rPr lang="en-US" sz="900" i="1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spaiens</a:t>
                      </a:r>
                      <a:endParaRPr lang="en-US" sz="900" i="1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4288" marR="14288" marT="9525" marB="9525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70-80 years</a:t>
                      </a:r>
                    </a:p>
                  </a:txBody>
                  <a:tcPr marL="14288" marR="14288" marT="9525" marB="9525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 b="0">
                          <a:solidFill>
                            <a:srgbClr val="21212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GCF_000001405.40</a:t>
                      </a:r>
                    </a:p>
                  </a:txBody>
                  <a:tcPr marL="14288" marR="14288" marT="9525" marB="9525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Primates</a:t>
                      </a:r>
                    </a:p>
                  </a:txBody>
                  <a:tcPr marL="14288" marR="14288" marT="9525" marB="9525" anchor="b"/>
                </a:tc>
                <a:extLst>
                  <a:ext uri="{0D108BD9-81ED-4DB2-BD59-A6C34878D82A}">
                    <a16:rowId xmlns:a16="http://schemas.microsoft.com/office/drawing/2014/main" val="827900629"/>
                  </a:ext>
                </a:extLst>
              </a:tr>
              <a:tr h="382157"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bue whale</a:t>
                      </a:r>
                    </a:p>
                  </a:txBody>
                  <a:tcPr marL="14288" marR="14288" marT="9525" marB="9525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Balaenoptera musculus</a:t>
                      </a:r>
                    </a:p>
                  </a:txBody>
                  <a:tcPr marL="14288" marR="14288" marT="9525" marB="9525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18-29 years</a:t>
                      </a:r>
                    </a:p>
                  </a:txBody>
                  <a:tcPr marL="14288" marR="14288" marT="9525" marB="9525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 b="0">
                          <a:solidFill>
                            <a:srgbClr val="21212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GCF_009873245.2</a:t>
                      </a:r>
                    </a:p>
                  </a:txBody>
                  <a:tcPr marL="14288" marR="14288" marT="9525" marB="9525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 b="0" dirty="0">
                          <a:solidFill>
                            <a:srgbClr val="11111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Cetacea</a:t>
                      </a:r>
                    </a:p>
                  </a:txBody>
                  <a:tcPr marL="14288" marR="14288" marT="9525" marB="9525" anchor="b"/>
                </a:tc>
                <a:extLst>
                  <a:ext uri="{0D108BD9-81ED-4DB2-BD59-A6C34878D82A}">
                    <a16:rowId xmlns:a16="http://schemas.microsoft.com/office/drawing/2014/main" val="1717754226"/>
                  </a:ext>
                </a:extLst>
              </a:tr>
              <a:tr h="382157"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platypus</a:t>
                      </a:r>
                    </a:p>
                  </a:txBody>
                  <a:tcPr marL="14288" marR="14288" marT="9525" marB="9525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 i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Ornithorhynchus anatinus</a:t>
                      </a:r>
                    </a:p>
                  </a:txBody>
                  <a:tcPr marL="14288" marR="14288" marT="9525" marB="9525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10-15 years</a:t>
                      </a:r>
                    </a:p>
                  </a:txBody>
                  <a:tcPr marL="14288" marR="14288" marT="9525" marB="9525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GCF_004115215.2</a:t>
                      </a:r>
                    </a:p>
                  </a:txBody>
                  <a:tcPr marL="14288" marR="14288" marT="9525" marB="9525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Monotremata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4288" marR="14288" marT="9525" marB="9525" anchor="b"/>
                </a:tc>
                <a:extLst>
                  <a:ext uri="{0D108BD9-81ED-4DB2-BD59-A6C34878D82A}">
                    <a16:rowId xmlns:a16="http://schemas.microsoft.com/office/drawing/2014/main" val="3760263560"/>
                  </a:ext>
                </a:extLst>
              </a:tr>
              <a:tr h="382157"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American pika</a:t>
                      </a:r>
                    </a:p>
                  </a:txBody>
                  <a:tcPr marL="14288" marR="14288" marT="9525" marB="9525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 i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Ochotona princeps</a:t>
                      </a:r>
                    </a:p>
                  </a:txBody>
                  <a:tcPr marL="14288" marR="14288" marT="9525" marB="9525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3-7 years</a:t>
                      </a:r>
                    </a:p>
                  </a:txBody>
                  <a:tcPr marL="14288" marR="14288" marT="9525" marB="9525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GCF_030435755.1</a:t>
                      </a:r>
                    </a:p>
                  </a:txBody>
                  <a:tcPr marL="14288" marR="14288" marT="9525" marB="9525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Lagomorpha</a:t>
                      </a:r>
                    </a:p>
                  </a:txBody>
                  <a:tcPr marL="14288" marR="14288" marT="9525" marB="9525" anchor="b"/>
                </a:tc>
                <a:extLst>
                  <a:ext uri="{0D108BD9-81ED-4DB2-BD59-A6C34878D82A}">
                    <a16:rowId xmlns:a16="http://schemas.microsoft.com/office/drawing/2014/main" val="1775305144"/>
                  </a:ext>
                </a:extLst>
              </a:tr>
              <a:tr h="382157"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Snake</a:t>
                      </a:r>
                    </a:p>
                  </a:txBody>
                  <a:tcPr marL="14288" marR="14288" marT="9525" marB="9525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 i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Thamnophis elegans</a:t>
                      </a:r>
                    </a:p>
                  </a:txBody>
                  <a:tcPr marL="0" marR="0" marT="9525" marB="9525" anchor="b"/>
                </a:tc>
                <a:tc>
                  <a:txBody>
                    <a:bodyPr/>
                    <a:lstStyle/>
                    <a:p>
                      <a:pPr rtl="0" fontAlgn="b"/>
                      <a:endParaRPr lang="en-US" sz="9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4288" marR="14288" marT="9525" marB="9525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GCF_009769535.1</a:t>
                      </a:r>
                    </a:p>
                  </a:txBody>
                  <a:tcPr marL="14288" marR="14288" marT="9525" marB="9525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out</a:t>
                      </a:r>
                    </a:p>
                  </a:txBody>
                  <a:tcPr marL="14288" marR="14288" marT="9525" marB="9525" anchor="b"/>
                </a:tc>
                <a:extLst>
                  <a:ext uri="{0D108BD9-81ED-4DB2-BD59-A6C34878D82A}">
                    <a16:rowId xmlns:a16="http://schemas.microsoft.com/office/drawing/2014/main" val="1524662159"/>
                  </a:ext>
                </a:extLst>
              </a:tr>
            </a:tbl>
          </a:graphicData>
        </a:graphic>
      </p:graphicFrame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913EEC9-16E3-6C86-97D0-A7EC7EA09CD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358437" y="457199"/>
            <a:ext cx="1067589" cy="471489"/>
          </a:xfrm>
        </p:spPr>
        <p:txBody>
          <a:bodyPr/>
          <a:lstStyle/>
          <a:p>
            <a:fld id="{48F63A3B-78C7-47BE-AE5E-E10140E04643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99961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5E8954-9BCB-7FD9-A210-38DC54382D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60565" y="1057274"/>
            <a:ext cx="7965461" cy="994164"/>
          </a:xfrm>
        </p:spPr>
        <p:txBody>
          <a:bodyPr/>
          <a:lstStyle/>
          <a:p>
            <a:r>
              <a:rPr lang="en-US" dirty="0"/>
              <a:t>Background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111C33-898C-4414-4665-5136EB6FC1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460565" y="2303029"/>
            <a:ext cx="7965460" cy="3497698"/>
          </a:xfrm>
        </p:spPr>
        <p:txBody>
          <a:bodyPr/>
          <a:lstStyle/>
          <a:p>
            <a:r>
              <a:rPr lang="en-US" dirty="0"/>
              <a:t>Throughout an organism's lifespan it is faced with an increasing number of attacks against its genomic information</a:t>
            </a:r>
          </a:p>
          <a:p>
            <a:r>
              <a:rPr lang="en-US" dirty="0"/>
              <a:t>Mammalian lifespan variation is related to species specific ecological conditions</a:t>
            </a:r>
          </a:p>
          <a:p>
            <a:r>
              <a:rPr lang="en-US" dirty="0"/>
              <a:t>DNA repair mechanisms include: base excision repair, nucleotide excision repair, DNA mismatch repair, and dsDNA break repair</a:t>
            </a:r>
          </a:p>
          <a:p>
            <a:r>
              <a:rPr lang="en-US" dirty="0"/>
              <a:t>In order to defend against the number of DNA damaging affects, it is hypothesized that organisms with longer lifespans with have more DNA repair mechanisms</a:t>
            </a:r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94FF72B7-0438-3641-5939-75128934B0D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358437" y="457199"/>
            <a:ext cx="1067589" cy="471489"/>
          </a:xfrm>
        </p:spPr>
        <p:txBody>
          <a:bodyPr/>
          <a:lstStyle/>
          <a:p>
            <a:fld id="{48F63A3B-78C7-47BE-AE5E-E10140E04643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56810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021072-4A77-DB4D-DF41-58EADB7DA9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1057274"/>
            <a:ext cx="6583680" cy="1531357"/>
          </a:xfrm>
        </p:spPr>
        <p:txBody>
          <a:bodyPr/>
          <a:lstStyle/>
          <a:p>
            <a:r>
              <a:rPr lang="en-US" dirty="0"/>
              <a:t>Workflow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D22962-3C7F-E480-5C35-7F4860A098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2834640"/>
            <a:ext cx="6583680" cy="3207344"/>
          </a:xfrm>
        </p:spPr>
        <p:txBody>
          <a:bodyPr>
            <a:normAutofit lnSpcReduction="10000"/>
          </a:bodyPr>
          <a:lstStyle/>
          <a:p>
            <a:r>
              <a:rPr lang="en-US" dirty="0"/>
              <a:t>Obtain annotated genomes</a:t>
            </a:r>
          </a:p>
          <a:p>
            <a:r>
              <a:rPr lang="en-US" dirty="0" err="1"/>
              <a:t>OrthoFinder</a:t>
            </a:r>
            <a:endParaRPr lang="en-US" dirty="0"/>
          </a:p>
          <a:p>
            <a:r>
              <a:rPr lang="en-US" dirty="0"/>
              <a:t>Gene Ontology</a:t>
            </a:r>
          </a:p>
          <a:p>
            <a:r>
              <a:rPr lang="en-US" dirty="0"/>
              <a:t>MAFFT</a:t>
            </a:r>
          </a:p>
          <a:p>
            <a:r>
              <a:rPr lang="en-US" dirty="0" err="1"/>
              <a:t>FastTree</a:t>
            </a:r>
            <a:endParaRPr lang="en-US" dirty="0"/>
          </a:p>
          <a:p>
            <a:r>
              <a:rPr lang="en-US" dirty="0"/>
              <a:t>Species Tree Based on DNA repair gene families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D5CFA2-4E67-F157-5FFD-A246307D41F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358437" y="457199"/>
            <a:ext cx="1067589" cy="471489"/>
          </a:xfrm>
        </p:spPr>
        <p:txBody>
          <a:bodyPr/>
          <a:lstStyle/>
          <a:p>
            <a:fld id="{48F63A3B-78C7-47BE-AE5E-E10140E04643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32197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3B219B-7E3A-7E84-6386-37313F0CFB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1057275"/>
            <a:ext cx="5259554" cy="672967"/>
          </a:xfrm>
        </p:spPr>
        <p:txBody>
          <a:bodyPr/>
          <a:lstStyle/>
          <a:p>
            <a:r>
              <a:rPr lang="en-US" dirty="0"/>
              <a:t>Gene Ontology</a:t>
            </a:r>
          </a:p>
        </p:txBody>
      </p:sp>
      <p:pic>
        <p:nvPicPr>
          <p:cNvPr id="10" name="Picture 9" descr="A chart with colorful text&#10;&#10;Description automatically generated with medium confidence">
            <a:extLst>
              <a:ext uri="{FF2B5EF4-FFF2-40B4-BE49-F238E27FC236}">
                <a16:creationId xmlns:a16="http://schemas.microsoft.com/office/drawing/2014/main" id="{820D9DBC-AA8A-CEC5-7CB4-18207ADE59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08003" y="440085"/>
            <a:ext cx="6152355" cy="6417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29238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3B219B-7E3A-7E84-6386-37313F0CFB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1057275"/>
            <a:ext cx="5259554" cy="672967"/>
          </a:xfrm>
        </p:spPr>
        <p:txBody>
          <a:bodyPr/>
          <a:lstStyle/>
          <a:p>
            <a:r>
              <a:rPr lang="en-US" dirty="0"/>
              <a:t>Gene Ontology</a:t>
            </a:r>
          </a:p>
        </p:txBody>
      </p:sp>
      <p:pic>
        <p:nvPicPr>
          <p:cNvPr id="5" name="Picture 4" descr="A graph of a rabbit go&#10;&#10;Description automatically generated">
            <a:extLst>
              <a:ext uri="{FF2B5EF4-FFF2-40B4-BE49-F238E27FC236}">
                <a16:creationId xmlns:a16="http://schemas.microsoft.com/office/drawing/2014/main" id="{553C04A2-3DD9-1B86-E503-1A244BE249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8068" y="1792290"/>
            <a:ext cx="5065710" cy="506571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01CC1FF9-B63B-D757-57B1-4C235451EA4D}"/>
              </a:ext>
            </a:extLst>
          </p:cNvPr>
          <p:cNvSpPr/>
          <p:nvPr/>
        </p:nvSpPr>
        <p:spPr>
          <a:xfrm>
            <a:off x="2146376" y="1792290"/>
            <a:ext cx="3290745" cy="21720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Killer Whale GO Enrichment</a:t>
            </a:r>
          </a:p>
        </p:txBody>
      </p:sp>
      <p:pic>
        <p:nvPicPr>
          <p:cNvPr id="8" name="Picture 7" descr="A graph of a rabbit go&#10;&#10;Description automatically generated">
            <a:extLst>
              <a:ext uri="{FF2B5EF4-FFF2-40B4-BE49-F238E27FC236}">
                <a16:creationId xmlns:a16="http://schemas.microsoft.com/office/drawing/2014/main" id="{3D3129C2-F738-4BF0-D2BD-F02FCEAA16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13779" y="1792290"/>
            <a:ext cx="5110888" cy="5110888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BDD19193-E304-7EC7-4ACD-28CCBFC9ACB8}"/>
              </a:ext>
            </a:extLst>
          </p:cNvPr>
          <p:cNvSpPr/>
          <p:nvPr/>
        </p:nvSpPr>
        <p:spPr>
          <a:xfrm>
            <a:off x="7212086" y="1780427"/>
            <a:ext cx="3290745" cy="21720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Mouse GO Enrichment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5CB667D9-944C-D4F0-AFC8-1B781A8C9660}"/>
              </a:ext>
            </a:extLst>
          </p:cNvPr>
          <p:cNvSpPr/>
          <p:nvPr/>
        </p:nvSpPr>
        <p:spPr>
          <a:xfrm>
            <a:off x="2562510" y="3279789"/>
            <a:ext cx="1056762" cy="169739"/>
          </a:xfrm>
          <a:prstGeom prst="ellipse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5BB2FF9F-9EFA-40AA-73D7-BB4D6097A894}"/>
              </a:ext>
            </a:extLst>
          </p:cNvPr>
          <p:cNvSpPr/>
          <p:nvPr/>
        </p:nvSpPr>
        <p:spPr>
          <a:xfrm>
            <a:off x="7297860" y="6213717"/>
            <a:ext cx="1391677" cy="169739"/>
          </a:xfrm>
          <a:prstGeom prst="ellipse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1721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4EDA75-0988-2AC2-87F8-8DEC83A7B9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53704" y="5333433"/>
            <a:ext cx="4439354" cy="1221640"/>
          </a:xfrm>
        </p:spPr>
        <p:txBody>
          <a:bodyPr/>
          <a:lstStyle/>
          <a:p>
            <a:r>
              <a:rPr lang="en-US" dirty="0" err="1"/>
              <a:t>OrthoFinder</a:t>
            </a:r>
            <a:endParaRPr lang="en-US" dirty="0"/>
          </a:p>
        </p:txBody>
      </p:sp>
      <p:pic>
        <p:nvPicPr>
          <p:cNvPr id="6" name="Picture 5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6FD55DDC-E00C-4D51-4743-6AB22526DF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2112" y="0"/>
            <a:ext cx="7658161" cy="4495943"/>
          </a:xfrm>
          <a:prstGeom prst="rect">
            <a:avLst/>
          </a:prstGeom>
        </p:spPr>
      </p:pic>
      <p:graphicFrame>
        <p:nvGraphicFramePr>
          <p:cNvPr id="10" name="Content Placeholder 5">
            <a:extLst>
              <a:ext uri="{FF2B5EF4-FFF2-40B4-BE49-F238E27FC236}">
                <a16:creationId xmlns:a16="http://schemas.microsoft.com/office/drawing/2014/main" id="{3D3B6B0A-E23D-44C9-433A-A04558DDF99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26136784"/>
              </p:ext>
            </p:extLst>
          </p:nvPr>
        </p:nvGraphicFramePr>
        <p:xfrm>
          <a:off x="488327" y="1394459"/>
          <a:ext cx="3574458" cy="4905698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191486">
                  <a:extLst>
                    <a:ext uri="{9D8B030D-6E8A-4147-A177-3AD203B41FA5}">
                      <a16:colId xmlns:a16="http://schemas.microsoft.com/office/drawing/2014/main" val="180956085"/>
                    </a:ext>
                  </a:extLst>
                </a:gridCol>
                <a:gridCol w="1191486">
                  <a:extLst>
                    <a:ext uri="{9D8B030D-6E8A-4147-A177-3AD203B41FA5}">
                      <a16:colId xmlns:a16="http://schemas.microsoft.com/office/drawing/2014/main" val="3676869580"/>
                    </a:ext>
                  </a:extLst>
                </a:gridCol>
                <a:gridCol w="1191486">
                  <a:extLst>
                    <a:ext uri="{9D8B030D-6E8A-4147-A177-3AD203B41FA5}">
                      <a16:colId xmlns:a16="http://schemas.microsoft.com/office/drawing/2014/main" val="1466635603"/>
                    </a:ext>
                  </a:extLst>
                </a:gridCol>
              </a:tblGrid>
              <a:tr h="230730">
                <a:tc>
                  <a:txBody>
                    <a:bodyPr/>
                    <a:lstStyle/>
                    <a:p>
                      <a:pPr rtl="0" fontAlgn="b"/>
                      <a:r>
                        <a:rPr lang="en-US" sz="1400" b="0" dirty="0">
                          <a:effectLst/>
                        </a:rPr>
                        <a:t>OG0001319</a:t>
                      </a:r>
                    </a:p>
                  </a:txBody>
                  <a:tcPr marL="14288" marR="14288" marT="9525" marB="9525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400" b="0" dirty="0">
                          <a:effectLst/>
                        </a:rPr>
                        <a:t>OG0006193</a:t>
                      </a:r>
                    </a:p>
                  </a:txBody>
                  <a:tcPr marL="14288" marR="14288" marT="9525" marB="9525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400" b="0" dirty="0">
                          <a:effectLst/>
                        </a:rPr>
                        <a:t>OG0003806</a:t>
                      </a:r>
                    </a:p>
                  </a:txBody>
                  <a:tcPr marL="14288" marR="14288" marT="9525" marB="9525" anchor="b"/>
                </a:tc>
                <a:extLst>
                  <a:ext uri="{0D108BD9-81ED-4DB2-BD59-A6C34878D82A}">
                    <a16:rowId xmlns:a16="http://schemas.microsoft.com/office/drawing/2014/main" val="3059142786"/>
                  </a:ext>
                </a:extLst>
              </a:tr>
              <a:tr h="230730">
                <a:tc>
                  <a:txBody>
                    <a:bodyPr/>
                    <a:lstStyle/>
                    <a:p>
                      <a:pPr rtl="0" fontAlgn="b"/>
                      <a:r>
                        <a:rPr lang="en-US" sz="1400" b="0" i="1" dirty="0">
                          <a:effectLst/>
                        </a:rPr>
                        <a:t>OG0017763</a:t>
                      </a:r>
                    </a:p>
                  </a:txBody>
                  <a:tcPr marL="14288" marR="14288" marT="9525" marB="9525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400" b="0">
                          <a:effectLst/>
                        </a:rPr>
                        <a:t>OG0006375</a:t>
                      </a:r>
                    </a:p>
                  </a:txBody>
                  <a:tcPr marL="14288" marR="14288" marT="9525" marB="9525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400" b="0" i="1">
                          <a:effectLst/>
                        </a:rPr>
                        <a:t>OG0003879</a:t>
                      </a:r>
                    </a:p>
                  </a:txBody>
                  <a:tcPr marL="14288" marR="14288" marT="9525" marB="9525" anchor="b"/>
                </a:tc>
                <a:extLst>
                  <a:ext uri="{0D108BD9-81ED-4DB2-BD59-A6C34878D82A}">
                    <a16:rowId xmlns:a16="http://schemas.microsoft.com/office/drawing/2014/main" val="312775753"/>
                  </a:ext>
                </a:extLst>
              </a:tr>
              <a:tr h="230730">
                <a:tc>
                  <a:txBody>
                    <a:bodyPr/>
                    <a:lstStyle/>
                    <a:p>
                      <a:pPr rtl="0" fontAlgn="b"/>
                      <a:r>
                        <a:rPr lang="en-US" sz="1400" b="0" i="1" dirty="0">
                          <a:effectLst/>
                        </a:rPr>
                        <a:t>OG0019830</a:t>
                      </a:r>
                    </a:p>
                  </a:txBody>
                  <a:tcPr marL="14288" marR="14288" marT="9525" marB="9525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400" b="0" i="1" dirty="0">
                          <a:effectLst/>
                        </a:rPr>
                        <a:t>OG0006734</a:t>
                      </a:r>
                    </a:p>
                  </a:txBody>
                  <a:tcPr marL="14288" marR="14288" marT="9525" marB="9525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400" b="0">
                          <a:effectLst/>
                        </a:rPr>
                        <a:t>OG0003884</a:t>
                      </a:r>
                    </a:p>
                  </a:txBody>
                  <a:tcPr marL="14288" marR="14288" marT="9525" marB="9525" anchor="b"/>
                </a:tc>
                <a:extLst>
                  <a:ext uri="{0D108BD9-81ED-4DB2-BD59-A6C34878D82A}">
                    <a16:rowId xmlns:a16="http://schemas.microsoft.com/office/drawing/2014/main" val="3402862343"/>
                  </a:ext>
                </a:extLst>
              </a:tr>
              <a:tr h="230730">
                <a:tc>
                  <a:txBody>
                    <a:bodyPr/>
                    <a:lstStyle/>
                    <a:p>
                      <a:pPr rtl="0" fontAlgn="b"/>
                      <a:r>
                        <a:rPr lang="en-US" sz="1400" b="0" dirty="0">
                          <a:effectLst/>
                        </a:rPr>
                        <a:t>OG0006054</a:t>
                      </a:r>
                    </a:p>
                  </a:txBody>
                  <a:tcPr marL="14288" marR="14288" marT="9525" marB="9525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400" b="0">
                          <a:effectLst/>
                        </a:rPr>
                        <a:t>OG0007524</a:t>
                      </a:r>
                    </a:p>
                  </a:txBody>
                  <a:tcPr marL="14288" marR="14288" marT="9525" marB="9525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400" b="0" i="1" dirty="0">
                          <a:effectLst/>
                        </a:rPr>
                        <a:t>OG0004122</a:t>
                      </a:r>
                    </a:p>
                  </a:txBody>
                  <a:tcPr marL="14288" marR="14288" marT="9525" marB="9525" anchor="b"/>
                </a:tc>
                <a:extLst>
                  <a:ext uri="{0D108BD9-81ED-4DB2-BD59-A6C34878D82A}">
                    <a16:rowId xmlns:a16="http://schemas.microsoft.com/office/drawing/2014/main" val="3119872240"/>
                  </a:ext>
                </a:extLst>
              </a:tr>
              <a:tr h="230730">
                <a:tc>
                  <a:txBody>
                    <a:bodyPr/>
                    <a:lstStyle/>
                    <a:p>
                      <a:pPr rtl="0" fontAlgn="b"/>
                      <a:r>
                        <a:rPr lang="en-US" sz="1400" b="0">
                          <a:effectLst/>
                        </a:rPr>
                        <a:t>OG0001397</a:t>
                      </a:r>
                    </a:p>
                  </a:txBody>
                  <a:tcPr marL="14288" marR="14288" marT="9525" marB="9525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400" b="0">
                          <a:effectLst/>
                        </a:rPr>
                        <a:t>OG0007983</a:t>
                      </a:r>
                    </a:p>
                  </a:txBody>
                  <a:tcPr marL="14288" marR="14288" marT="9525" marB="9525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400" b="0" dirty="0">
                          <a:effectLst/>
                        </a:rPr>
                        <a:t>OG0004212</a:t>
                      </a:r>
                    </a:p>
                  </a:txBody>
                  <a:tcPr marL="14288" marR="14288" marT="9525" marB="9525" anchor="b"/>
                </a:tc>
                <a:extLst>
                  <a:ext uri="{0D108BD9-81ED-4DB2-BD59-A6C34878D82A}">
                    <a16:rowId xmlns:a16="http://schemas.microsoft.com/office/drawing/2014/main" val="2384316618"/>
                  </a:ext>
                </a:extLst>
              </a:tr>
              <a:tr h="230730">
                <a:tc>
                  <a:txBody>
                    <a:bodyPr/>
                    <a:lstStyle/>
                    <a:p>
                      <a:pPr rtl="0" fontAlgn="b"/>
                      <a:r>
                        <a:rPr lang="en-US" sz="1400" b="0">
                          <a:effectLst/>
                        </a:rPr>
                        <a:t>OG0001474</a:t>
                      </a:r>
                    </a:p>
                  </a:txBody>
                  <a:tcPr marL="14288" marR="14288" marT="9525" marB="9525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400" b="0">
                          <a:effectLst/>
                        </a:rPr>
                        <a:t>OG0007990</a:t>
                      </a:r>
                    </a:p>
                  </a:txBody>
                  <a:tcPr marL="14288" marR="14288" marT="9525" marB="9525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400" b="0" i="1" dirty="0">
                          <a:effectLst/>
                        </a:rPr>
                        <a:t>OG0004787</a:t>
                      </a:r>
                    </a:p>
                  </a:txBody>
                  <a:tcPr marL="14288" marR="14288" marT="9525" marB="9525" anchor="b"/>
                </a:tc>
                <a:extLst>
                  <a:ext uri="{0D108BD9-81ED-4DB2-BD59-A6C34878D82A}">
                    <a16:rowId xmlns:a16="http://schemas.microsoft.com/office/drawing/2014/main" val="1394954569"/>
                  </a:ext>
                </a:extLst>
              </a:tr>
              <a:tr h="230730">
                <a:tc>
                  <a:txBody>
                    <a:bodyPr/>
                    <a:lstStyle/>
                    <a:p>
                      <a:pPr rtl="0" fontAlgn="b"/>
                      <a:r>
                        <a:rPr lang="en-US" sz="1400" b="0">
                          <a:effectLst/>
                        </a:rPr>
                        <a:t>OG0001617</a:t>
                      </a:r>
                    </a:p>
                  </a:txBody>
                  <a:tcPr marL="14288" marR="14288" marT="9525" marB="9525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400" b="0">
                          <a:effectLst/>
                        </a:rPr>
                        <a:t>OG0008111</a:t>
                      </a:r>
                    </a:p>
                  </a:txBody>
                  <a:tcPr marL="14288" marR="14288" marT="9525" marB="9525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400" b="0" dirty="0">
                          <a:effectLst/>
                        </a:rPr>
                        <a:t>OG0005038</a:t>
                      </a:r>
                    </a:p>
                  </a:txBody>
                  <a:tcPr marL="14288" marR="14288" marT="9525" marB="9525" anchor="b"/>
                </a:tc>
                <a:extLst>
                  <a:ext uri="{0D108BD9-81ED-4DB2-BD59-A6C34878D82A}">
                    <a16:rowId xmlns:a16="http://schemas.microsoft.com/office/drawing/2014/main" val="1191225320"/>
                  </a:ext>
                </a:extLst>
              </a:tr>
              <a:tr h="230730">
                <a:tc>
                  <a:txBody>
                    <a:bodyPr/>
                    <a:lstStyle/>
                    <a:p>
                      <a:pPr rtl="0" fontAlgn="b"/>
                      <a:r>
                        <a:rPr lang="en-US" sz="1400" b="0">
                          <a:effectLst/>
                        </a:rPr>
                        <a:t>OG0001673</a:t>
                      </a:r>
                    </a:p>
                  </a:txBody>
                  <a:tcPr marL="14288" marR="14288" marT="9525" marB="9525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400" b="0">
                          <a:effectLst/>
                        </a:rPr>
                        <a:t>OG0008389</a:t>
                      </a:r>
                    </a:p>
                  </a:txBody>
                  <a:tcPr marL="14288" marR="14288" marT="9525" marB="9525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400" b="0">
                          <a:effectLst/>
                        </a:rPr>
                        <a:t>OG0005411</a:t>
                      </a:r>
                    </a:p>
                  </a:txBody>
                  <a:tcPr marL="14288" marR="14288" marT="9525" marB="9525" anchor="b"/>
                </a:tc>
                <a:extLst>
                  <a:ext uri="{0D108BD9-81ED-4DB2-BD59-A6C34878D82A}">
                    <a16:rowId xmlns:a16="http://schemas.microsoft.com/office/drawing/2014/main" val="3981925214"/>
                  </a:ext>
                </a:extLst>
              </a:tr>
              <a:tr h="230730">
                <a:tc>
                  <a:txBody>
                    <a:bodyPr/>
                    <a:lstStyle/>
                    <a:p>
                      <a:pPr rtl="0" fontAlgn="b"/>
                      <a:r>
                        <a:rPr lang="en-US" sz="1400" b="0">
                          <a:effectLst/>
                        </a:rPr>
                        <a:t>OG0002059</a:t>
                      </a:r>
                    </a:p>
                  </a:txBody>
                  <a:tcPr marL="14288" marR="14288" marT="9525" marB="9525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400" b="0">
                          <a:effectLst/>
                        </a:rPr>
                        <a:t>OG0009001</a:t>
                      </a:r>
                    </a:p>
                  </a:txBody>
                  <a:tcPr marL="14288" marR="14288" marT="9525" marB="9525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400" b="0">
                          <a:effectLst/>
                        </a:rPr>
                        <a:t>OG0005510</a:t>
                      </a:r>
                    </a:p>
                  </a:txBody>
                  <a:tcPr marL="14288" marR="14288" marT="9525" marB="9525" anchor="b"/>
                </a:tc>
                <a:extLst>
                  <a:ext uri="{0D108BD9-81ED-4DB2-BD59-A6C34878D82A}">
                    <a16:rowId xmlns:a16="http://schemas.microsoft.com/office/drawing/2014/main" val="3010008977"/>
                  </a:ext>
                </a:extLst>
              </a:tr>
              <a:tr h="230730">
                <a:tc>
                  <a:txBody>
                    <a:bodyPr/>
                    <a:lstStyle/>
                    <a:p>
                      <a:pPr rtl="0" fontAlgn="b"/>
                      <a:r>
                        <a:rPr lang="en-US" sz="1400" b="0">
                          <a:effectLst/>
                        </a:rPr>
                        <a:t>OG0002153</a:t>
                      </a:r>
                    </a:p>
                  </a:txBody>
                  <a:tcPr marL="14288" marR="14288" marT="9525" marB="9525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400" b="0">
                          <a:effectLst/>
                        </a:rPr>
                        <a:t>OG0009427</a:t>
                      </a:r>
                    </a:p>
                  </a:txBody>
                  <a:tcPr marL="14288" marR="14288" marT="9525" marB="9525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400" b="0">
                          <a:effectLst/>
                        </a:rPr>
                        <a:t>OG0005583</a:t>
                      </a:r>
                    </a:p>
                  </a:txBody>
                  <a:tcPr marL="14288" marR="14288" marT="9525" marB="9525" anchor="b"/>
                </a:tc>
                <a:extLst>
                  <a:ext uri="{0D108BD9-81ED-4DB2-BD59-A6C34878D82A}">
                    <a16:rowId xmlns:a16="http://schemas.microsoft.com/office/drawing/2014/main" val="1096838730"/>
                  </a:ext>
                </a:extLst>
              </a:tr>
              <a:tr h="230730">
                <a:tc>
                  <a:txBody>
                    <a:bodyPr/>
                    <a:lstStyle/>
                    <a:p>
                      <a:pPr rtl="0" fontAlgn="b"/>
                      <a:r>
                        <a:rPr lang="en-US" sz="1400" b="0">
                          <a:effectLst/>
                        </a:rPr>
                        <a:t>OG0002200</a:t>
                      </a:r>
                    </a:p>
                  </a:txBody>
                  <a:tcPr marL="14288" marR="14288" marT="9525" marB="9525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400" b="0">
                          <a:effectLst/>
                        </a:rPr>
                        <a:t>OG0009859</a:t>
                      </a:r>
                    </a:p>
                  </a:txBody>
                  <a:tcPr marL="14288" marR="14288" marT="9525" marB="9525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400" b="0" dirty="0">
                          <a:effectLst/>
                        </a:rPr>
                        <a:t>OG0006049</a:t>
                      </a:r>
                    </a:p>
                  </a:txBody>
                  <a:tcPr marL="14288" marR="14288" marT="9525" marB="9525" anchor="b"/>
                </a:tc>
                <a:extLst>
                  <a:ext uri="{0D108BD9-81ED-4DB2-BD59-A6C34878D82A}">
                    <a16:rowId xmlns:a16="http://schemas.microsoft.com/office/drawing/2014/main" val="49382269"/>
                  </a:ext>
                </a:extLst>
              </a:tr>
              <a:tr h="230730">
                <a:tc>
                  <a:txBody>
                    <a:bodyPr/>
                    <a:lstStyle/>
                    <a:p>
                      <a:pPr rtl="0" fontAlgn="b"/>
                      <a:r>
                        <a:rPr lang="en-US" sz="1400" b="0">
                          <a:effectLst/>
                        </a:rPr>
                        <a:t>OG0002204</a:t>
                      </a:r>
                    </a:p>
                  </a:txBody>
                  <a:tcPr marL="14288" marR="14288" marT="9525" marB="9525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400" b="0">
                          <a:effectLst/>
                        </a:rPr>
                        <a:t>OG0009940</a:t>
                      </a:r>
                    </a:p>
                  </a:txBody>
                  <a:tcPr marL="14288" marR="14288" marT="9525" marB="9525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400" b="0" dirty="0">
                          <a:effectLst/>
                        </a:rPr>
                        <a:t>OG0013573</a:t>
                      </a:r>
                    </a:p>
                  </a:txBody>
                  <a:tcPr marL="14288" marR="14288" marT="9525" marB="9525" anchor="b"/>
                </a:tc>
                <a:extLst>
                  <a:ext uri="{0D108BD9-81ED-4DB2-BD59-A6C34878D82A}">
                    <a16:rowId xmlns:a16="http://schemas.microsoft.com/office/drawing/2014/main" val="83370664"/>
                  </a:ext>
                </a:extLst>
              </a:tr>
              <a:tr h="230730">
                <a:tc>
                  <a:txBody>
                    <a:bodyPr/>
                    <a:lstStyle/>
                    <a:p>
                      <a:pPr rtl="0" fontAlgn="b"/>
                      <a:r>
                        <a:rPr lang="en-US" sz="1400" b="0">
                          <a:effectLst/>
                        </a:rPr>
                        <a:t>OG0002284</a:t>
                      </a:r>
                    </a:p>
                  </a:txBody>
                  <a:tcPr marL="14288" marR="14288" marT="9525" marB="9525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400" b="0">
                          <a:effectLst/>
                        </a:rPr>
                        <a:t>OG0010437</a:t>
                      </a:r>
                    </a:p>
                  </a:txBody>
                  <a:tcPr marL="14288" marR="14288" marT="9525" marB="9525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400" b="0" i="1">
                          <a:effectLst/>
                        </a:rPr>
                        <a:t>OG0013908</a:t>
                      </a:r>
                    </a:p>
                  </a:txBody>
                  <a:tcPr marL="14288" marR="14288" marT="9525" marB="9525" anchor="b"/>
                </a:tc>
                <a:extLst>
                  <a:ext uri="{0D108BD9-81ED-4DB2-BD59-A6C34878D82A}">
                    <a16:rowId xmlns:a16="http://schemas.microsoft.com/office/drawing/2014/main" val="3127862832"/>
                  </a:ext>
                </a:extLst>
              </a:tr>
              <a:tr h="230730">
                <a:tc>
                  <a:txBody>
                    <a:bodyPr/>
                    <a:lstStyle/>
                    <a:p>
                      <a:pPr rtl="0" fontAlgn="b"/>
                      <a:r>
                        <a:rPr lang="en-US" sz="1400" b="0">
                          <a:effectLst/>
                        </a:rPr>
                        <a:t>OG0002305</a:t>
                      </a:r>
                    </a:p>
                  </a:txBody>
                  <a:tcPr marL="14288" marR="14288" marT="9525" marB="9525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400" b="0">
                          <a:effectLst/>
                        </a:rPr>
                        <a:t>OG0010538</a:t>
                      </a:r>
                    </a:p>
                  </a:txBody>
                  <a:tcPr marL="14288" marR="14288" marT="9525" marB="9525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400" b="0" i="1" dirty="0">
                          <a:effectLst/>
                        </a:rPr>
                        <a:t>OG0014662</a:t>
                      </a:r>
                    </a:p>
                  </a:txBody>
                  <a:tcPr marL="14288" marR="14288" marT="9525" marB="9525" anchor="b"/>
                </a:tc>
                <a:extLst>
                  <a:ext uri="{0D108BD9-81ED-4DB2-BD59-A6C34878D82A}">
                    <a16:rowId xmlns:a16="http://schemas.microsoft.com/office/drawing/2014/main" val="993374592"/>
                  </a:ext>
                </a:extLst>
              </a:tr>
              <a:tr h="230730">
                <a:tc>
                  <a:txBody>
                    <a:bodyPr/>
                    <a:lstStyle/>
                    <a:p>
                      <a:pPr rtl="0" fontAlgn="b"/>
                      <a:r>
                        <a:rPr lang="en-US" sz="1400" b="0">
                          <a:effectLst/>
                        </a:rPr>
                        <a:t>OG0002896</a:t>
                      </a:r>
                    </a:p>
                  </a:txBody>
                  <a:tcPr marL="14288" marR="14288" marT="9525" marB="9525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400" b="0" i="1">
                          <a:effectLst/>
                        </a:rPr>
                        <a:t>OG0011018</a:t>
                      </a:r>
                    </a:p>
                  </a:txBody>
                  <a:tcPr marL="14288" marR="14288" marT="9525" marB="9525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400" b="0" i="1">
                          <a:effectLst/>
                        </a:rPr>
                        <a:t>OG0014815</a:t>
                      </a:r>
                    </a:p>
                  </a:txBody>
                  <a:tcPr marL="14288" marR="14288" marT="9525" marB="9525" anchor="b"/>
                </a:tc>
                <a:extLst>
                  <a:ext uri="{0D108BD9-81ED-4DB2-BD59-A6C34878D82A}">
                    <a16:rowId xmlns:a16="http://schemas.microsoft.com/office/drawing/2014/main" val="3779965545"/>
                  </a:ext>
                </a:extLst>
              </a:tr>
              <a:tr h="230730">
                <a:tc>
                  <a:txBody>
                    <a:bodyPr/>
                    <a:lstStyle/>
                    <a:p>
                      <a:pPr rtl="0" fontAlgn="b"/>
                      <a:r>
                        <a:rPr lang="en-US" sz="1400" b="0">
                          <a:effectLst/>
                        </a:rPr>
                        <a:t>OG0003181</a:t>
                      </a:r>
                    </a:p>
                  </a:txBody>
                  <a:tcPr marL="14288" marR="14288" marT="9525" marB="9525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400" b="0">
                          <a:effectLst/>
                        </a:rPr>
                        <a:t>OG0011369</a:t>
                      </a:r>
                    </a:p>
                  </a:txBody>
                  <a:tcPr marL="14288" marR="14288" marT="9525" marB="9525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400" b="0" i="1" dirty="0">
                          <a:effectLst/>
                        </a:rPr>
                        <a:t>OG0014844</a:t>
                      </a:r>
                    </a:p>
                  </a:txBody>
                  <a:tcPr marL="14288" marR="14288" marT="9525" marB="9525" anchor="b"/>
                </a:tc>
                <a:extLst>
                  <a:ext uri="{0D108BD9-81ED-4DB2-BD59-A6C34878D82A}">
                    <a16:rowId xmlns:a16="http://schemas.microsoft.com/office/drawing/2014/main" val="3574801071"/>
                  </a:ext>
                </a:extLst>
              </a:tr>
              <a:tr h="230730">
                <a:tc>
                  <a:txBody>
                    <a:bodyPr/>
                    <a:lstStyle/>
                    <a:p>
                      <a:pPr rtl="0" fontAlgn="b"/>
                      <a:r>
                        <a:rPr lang="en-US" sz="1400" b="0">
                          <a:effectLst/>
                        </a:rPr>
                        <a:t>OG0003218</a:t>
                      </a:r>
                    </a:p>
                  </a:txBody>
                  <a:tcPr marL="14288" marR="14288" marT="9525" marB="9525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400" b="0">
                          <a:effectLst/>
                        </a:rPr>
                        <a:t>OG0011846</a:t>
                      </a:r>
                    </a:p>
                  </a:txBody>
                  <a:tcPr marL="14288" marR="14288" marT="9525" marB="9525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400" b="0" i="1">
                          <a:effectLst/>
                        </a:rPr>
                        <a:t>OG0015187</a:t>
                      </a:r>
                    </a:p>
                  </a:txBody>
                  <a:tcPr marL="14288" marR="14288" marT="9525" marB="9525" anchor="b"/>
                </a:tc>
                <a:extLst>
                  <a:ext uri="{0D108BD9-81ED-4DB2-BD59-A6C34878D82A}">
                    <a16:rowId xmlns:a16="http://schemas.microsoft.com/office/drawing/2014/main" val="1550599947"/>
                  </a:ext>
                </a:extLst>
              </a:tr>
              <a:tr h="230730">
                <a:tc>
                  <a:txBody>
                    <a:bodyPr/>
                    <a:lstStyle/>
                    <a:p>
                      <a:pPr rtl="0" fontAlgn="b"/>
                      <a:r>
                        <a:rPr lang="en-US" sz="1400" b="0">
                          <a:effectLst/>
                        </a:rPr>
                        <a:t>OG0003269</a:t>
                      </a:r>
                    </a:p>
                  </a:txBody>
                  <a:tcPr marL="14288" marR="14288" marT="9525" marB="9525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400" b="0">
                          <a:effectLst/>
                        </a:rPr>
                        <a:t>OG0012711</a:t>
                      </a:r>
                    </a:p>
                  </a:txBody>
                  <a:tcPr marL="14288" marR="14288" marT="9525" marB="9525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400" b="0" i="1" dirty="0">
                          <a:effectLst/>
                        </a:rPr>
                        <a:t>OG0015268</a:t>
                      </a:r>
                    </a:p>
                  </a:txBody>
                  <a:tcPr marL="14288" marR="14288" marT="9525" marB="9525" anchor="b"/>
                </a:tc>
                <a:extLst>
                  <a:ext uri="{0D108BD9-81ED-4DB2-BD59-A6C34878D82A}">
                    <a16:rowId xmlns:a16="http://schemas.microsoft.com/office/drawing/2014/main" val="3588576737"/>
                  </a:ext>
                </a:extLst>
              </a:tr>
              <a:tr h="230730">
                <a:tc>
                  <a:txBody>
                    <a:bodyPr/>
                    <a:lstStyle/>
                    <a:p>
                      <a:pPr rtl="0" fontAlgn="b"/>
                      <a:r>
                        <a:rPr lang="en-US" sz="1400" b="0">
                          <a:effectLst/>
                        </a:rPr>
                        <a:t>OG0003332</a:t>
                      </a:r>
                    </a:p>
                  </a:txBody>
                  <a:tcPr marL="14288" marR="14288" marT="9525" marB="9525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400" b="0" dirty="0">
                          <a:effectLst/>
                        </a:rPr>
                        <a:t>OG0013263</a:t>
                      </a:r>
                    </a:p>
                  </a:txBody>
                  <a:tcPr marL="14288" marR="14288" marT="9525" marB="9525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400" b="0" i="1">
                          <a:effectLst/>
                        </a:rPr>
                        <a:t>OG0015478</a:t>
                      </a:r>
                    </a:p>
                  </a:txBody>
                  <a:tcPr marL="14288" marR="14288" marT="9525" marB="9525" anchor="b"/>
                </a:tc>
                <a:extLst>
                  <a:ext uri="{0D108BD9-81ED-4DB2-BD59-A6C34878D82A}">
                    <a16:rowId xmlns:a16="http://schemas.microsoft.com/office/drawing/2014/main" val="3432490423"/>
                  </a:ext>
                </a:extLst>
              </a:tr>
              <a:tr h="244954">
                <a:tc>
                  <a:txBody>
                    <a:bodyPr/>
                    <a:lstStyle/>
                    <a:p>
                      <a:pPr rtl="0" fontAlgn="b"/>
                      <a:r>
                        <a:rPr lang="en-US" sz="1400" b="0">
                          <a:effectLst/>
                        </a:rPr>
                        <a:t>OG0003362</a:t>
                      </a:r>
                    </a:p>
                  </a:txBody>
                  <a:tcPr marL="14288" marR="14288" marT="9525" marB="9525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400" b="0" i="1">
                          <a:effectLst/>
                        </a:rPr>
                        <a:t>OG0013484</a:t>
                      </a:r>
                    </a:p>
                  </a:txBody>
                  <a:tcPr marL="14288" marR="14288" marT="9525" marB="9525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400" b="0" i="1">
                          <a:effectLst/>
                        </a:rPr>
                        <a:t>OG0016133</a:t>
                      </a:r>
                    </a:p>
                  </a:txBody>
                  <a:tcPr marL="14288" marR="14288" marT="9525" marB="9525" anchor="b"/>
                </a:tc>
                <a:extLst>
                  <a:ext uri="{0D108BD9-81ED-4DB2-BD59-A6C34878D82A}">
                    <a16:rowId xmlns:a16="http://schemas.microsoft.com/office/drawing/2014/main" val="1626410507"/>
                  </a:ext>
                </a:extLst>
              </a:tr>
              <a:tr h="244954">
                <a:tc>
                  <a:txBody>
                    <a:bodyPr/>
                    <a:lstStyle/>
                    <a:p>
                      <a:pPr rtl="0" fontAlgn="b"/>
                      <a:r>
                        <a:rPr lang="en-US" sz="1400" b="0">
                          <a:effectLst/>
                        </a:rPr>
                        <a:t>OG0003794</a:t>
                      </a:r>
                    </a:p>
                  </a:txBody>
                  <a:tcPr marL="14288" marR="14288" marT="9525" marB="9525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400" b="0">
                          <a:effectLst/>
                        </a:rPr>
                        <a:t>OG0013542</a:t>
                      </a:r>
                    </a:p>
                  </a:txBody>
                  <a:tcPr marL="14288" marR="14288" marT="9525" marB="9525" anchor="b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400" b="0" i="1" dirty="0">
                          <a:effectLst/>
                        </a:rPr>
                        <a:t>OG0016599</a:t>
                      </a:r>
                    </a:p>
                  </a:txBody>
                  <a:tcPr marL="14288" marR="14288" marT="9525" marB="9525" anchor="b"/>
                </a:tc>
                <a:extLst>
                  <a:ext uri="{0D108BD9-81ED-4DB2-BD59-A6C34878D82A}">
                    <a16:rowId xmlns:a16="http://schemas.microsoft.com/office/drawing/2014/main" val="1108687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64919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46C2A3-4572-93A4-3227-BC40317319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5723586" cy="2568600"/>
          </a:xfrm>
        </p:spPr>
        <p:txBody>
          <a:bodyPr/>
          <a:lstStyle/>
          <a:p>
            <a:r>
              <a:rPr lang="en-US" dirty="0"/>
              <a:t>Gene Tree</a:t>
            </a:r>
          </a:p>
        </p:txBody>
      </p:sp>
      <p:pic>
        <p:nvPicPr>
          <p:cNvPr id="5" name="Picture 4" descr="A black background with red and purple lines&#10;&#10;Description automatically generated">
            <a:extLst>
              <a:ext uri="{FF2B5EF4-FFF2-40B4-BE49-F238E27FC236}">
                <a16:creationId xmlns:a16="http://schemas.microsoft.com/office/drawing/2014/main" id="{823846AE-603C-B7EA-FD87-124CAE0DD7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92117" y="480071"/>
            <a:ext cx="7343775" cy="5810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17920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3B219B-7E3A-7E84-6386-37313F0CFB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1057275"/>
            <a:ext cx="5259554" cy="672967"/>
          </a:xfrm>
        </p:spPr>
        <p:txBody>
          <a:bodyPr/>
          <a:lstStyle/>
          <a:p>
            <a:r>
              <a:rPr lang="en-US" dirty="0"/>
              <a:t>References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E971E54-3A44-CA10-4530-046C817ACA4D}"/>
              </a:ext>
            </a:extLst>
          </p:cNvPr>
          <p:cNvSpPr txBox="1"/>
          <p:nvPr/>
        </p:nvSpPr>
        <p:spPr>
          <a:xfrm>
            <a:off x="379631" y="1912696"/>
            <a:ext cx="11432737" cy="46012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 fontAlgn="base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Tian, X., </a:t>
            </a:r>
            <a:r>
              <a:rPr lang="en-US" sz="12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Seluanov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, A., &amp; Gorbunova, V. (2017). Molecular Mechanisms Determining Lifespan in Short- and Long-Lived Species. Trends in endocrinology and metabolism: TEM, 28(10), 722–734. </a:t>
            </a:r>
            <a:r>
              <a:rPr lang="en-US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3"/>
              </a:rPr>
              <a:t>https://doi.org/10.1016/j.tem.2017.07.004</a:t>
            </a:r>
            <a:endParaRPr lang="en-US" sz="1200" b="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rtl="0" fontAlgn="base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Wyrick, J. J., &amp; Roberts, S. A. (2015). Genomic approaches to DNA repair and mutagenesis. DNA repair, 36, 146–155. </a:t>
            </a:r>
            <a:r>
              <a:rPr lang="en-US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4"/>
              </a:rPr>
              <a:t>https://doi.org/10.1016/j.dnarep.2015.09.018</a:t>
            </a:r>
            <a:endParaRPr lang="en-US" sz="1200" b="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rtl="0" fontAlgn="base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Farré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, X., Molina, R., </a:t>
            </a:r>
            <a:r>
              <a:rPr lang="en-US" sz="12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Barteri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, F., </a:t>
            </a:r>
            <a:r>
              <a:rPr lang="en-US" sz="12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Timmers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, P. R. H. J., Joshi, P. K., Oliva, B., Acosta, S., </a:t>
            </a:r>
            <a:r>
              <a:rPr lang="en-US" sz="12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Esteve-Altava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, B., Navarro, A., &amp; </a:t>
            </a:r>
            <a:r>
              <a:rPr lang="en-US" sz="12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Muntané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, G. (2021). Comparative Analysis of Mammal Genomes Unveils Key Genomic Variability for Human Life Span. Molecular biology and evolution, 38(11), 4948–4961. </a:t>
            </a:r>
            <a:r>
              <a:rPr lang="en-US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5"/>
              </a:rPr>
              <a:t>https://doi.org/10.1093/molbev/msab219</a:t>
            </a:r>
            <a:endParaRPr lang="en-US" sz="1200" b="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rtl="0" fontAlgn="base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Chatterjee, N., &amp; Walker, G. C. (2017). Mechanisms of DNA damage, repair, and mutagenesis. Environmental and molecular mutagenesis, 58(5), 235–263. </a:t>
            </a:r>
            <a:r>
              <a:rPr lang="en-US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6"/>
              </a:rPr>
              <a:t>https://doi.org/10.1002/em.22087</a:t>
            </a:r>
            <a:endParaRPr lang="en-US" sz="1200" b="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rtl="0" fontAlgn="base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Peto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, R., Roe, F. J., Lee, P. N., Levy, L., &amp; Clack, J. (1975). Cancer and ageing in mice and men. British journal of cancer, 32(4), 411–426. </a:t>
            </a:r>
            <a:r>
              <a:rPr lang="en-US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7"/>
              </a:rPr>
              <a:t>https://doi.org/10.1038/bjc.1975.242</a:t>
            </a:r>
            <a:endParaRPr lang="en-US" sz="1200" b="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rtl="0" fontAlgn="base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b="0" i="0" u="none" strike="noStrike" dirty="0">
                <a:solidFill>
                  <a:srgbClr val="212121"/>
                </a:solidFill>
                <a:effectLst/>
                <a:latin typeface="Arial" panose="020B0604020202020204" pitchFamily="34" charset="0"/>
              </a:rPr>
              <a:t>Hart, R. W., &amp; </a:t>
            </a:r>
            <a:r>
              <a:rPr lang="en-US" sz="1200" b="0" i="0" u="none" strike="noStrike" dirty="0" err="1">
                <a:solidFill>
                  <a:srgbClr val="212121"/>
                </a:solidFill>
                <a:effectLst/>
                <a:latin typeface="Arial" panose="020B0604020202020204" pitchFamily="34" charset="0"/>
              </a:rPr>
              <a:t>Setlow</a:t>
            </a:r>
            <a:r>
              <a:rPr lang="en-US" sz="1200" b="0" i="0" u="none" strike="noStrike" dirty="0">
                <a:solidFill>
                  <a:srgbClr val="212121"/>
                </a:solidFill>
                <a:effectLst/>
                <a:latin typeface="Arial" panose="020B0604020202020204" pitchFamily="34" charset="0"/>
              </a:rPr>
              <a:t>, R. B. (1974). Correlation between deoxyribonucleic acid excision-repair and life-span in a number of mammalian species. Proceedings of the National Academy of Sciences of the United States of America, 71(6), 2169–2173. </a:t>
            </a:r>
            <a:r>
              <a:rPr lang="en-US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8"/>
              </a:rPr>
              <a:t>https://doi.org/10.1073/pnas.71.6.2169</a:t>
            </a:r>
            <a:endParaRPr lang="en-US" sz="1200" b="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rtl="0" fontAlgn="base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b="0" i="0" u="none" strike="noStrike" dirty="0">
                <a:solidFill>
                  <a:srgbClr val="212121"/>
                </a:solidFill>
                <a:effectLst/>
                <a:latin typeface="Arial" panose="020B0604020202020204" pitchFamily="34" charset="0"/>
              </a:rPr>
              <a:t>Melzer, D., Pilling, L. C., &amp; </a:t>
            </a:r>
            <a:r>
              <a:rPr lang="en-US" sz="1200" b="0" i="0" u="none" strike="noStrike" dirty="0" err="1">
                <a:solidFill>
                  <a:srgbClr val="212121"/>
                </a:solidFill>
                <a:effectLst/>
                <a:latin typeface="Arial" panose="020B0604020202020204" pitchFamily="34" charset="0"/>
              </a:rPr>
              <a:t>Ferrucci</a:t>
            </a:r>
            <a:r>
              <a:rPr lang="en-US" sz="1200" b="0" i="0" u="none" strike="noStrike" dirty="0">
                <a:solidFill>
                  <a:srgbClr val="212121"/>
                </a:solidFill>
                <a:effectLst/>
                <a:latin typeface="Arial" panose="020B0604020202020204" pitchFamily="34" charset="0"/>
              </a:rPr>
              <a:t>, L. (2020). The genetics of human ageing. Nature reviews. Genetics, 21(2), 88–101. </a:t>
            </a:r>
            <a:r>
              <a:rPr lang="en-US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9"/>
              </a:rPr>
              <a:t>https://doi.org/10.1038/s41576-019-0183-6</a:t>
            </a:r>
            <a:endParaRPr lang="en-US" sz="1200" b="0" i="0" u="none" strike="noStrike" dirty="0">
              <a:solidFill>
                <a:srgbClr val="212121"/>
              </a:solidFill>
              <a:effectLst/>
              <a:latin typeface="Arial" panose="020B0604020202020204" pitchFamily="34" charset="0"/>
            </a:endParaRPr>
          </a:p>
          <a:p>
            <a:pPr rtl="0" fontAlgn="base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b="0" i="0" u="none" strike="noStrike" dirty="0">
                <a:solidFill>
                  <a:srgbClr val="212121"/>
                </a:solidFill>
                <a:effectLst/>
                <a:latin typeface="Arial" panose="020B0604020202020204" pitchFamily="34" charset="0"/>
              </a:rPr>
              <a:t>Yoshida, K., &amp; Miki, Y. (2004). Role of BRCA1 and BRCA2 as regulators of DNA repair, transcription, and cell cycle in response to DNA damage. Cancer science, 95(11), 866–871. </a:t>
            </a:r>
            <a:r>
              <a:rPr lang="en-US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10"/>
              </a:rPr>
              <a:t>https://doi.org/10.1111/j.1349-7006.2004.tb02195.x</a:t>
            </a:r>
            <a:endParaRPr lang="en-US" sz="1200" b="0" i="0" u="none" strike="noStrike" dirty="0">
              <a:solidFill>
                <a:srgbClr val="212121"/>
              </a:solidFill>
              <a:effectLst/>
              <a:latin typeface="Arial" panose="020B0604020202020204" pitchFamily="34" charset="0"/>
            </a:endParaRPr>
          </a:p>
          <a:p>
            <a:pPr rtl="0" fontAlgn="base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b="0" i="0" u="none" strike="noStrike" dirty="0">
                <a:solidFill>
                  <a:srgbClr val="212121"/>
                </a:solidFill>
                <a:effectLst/>
                <a:latin typeface="Arial" panose="020B0604020202020204" pitchFamily="34" charset="0"/>
              </a:rPr>
              <a:t>Ronen, A., &amp; Glickman, B. W. (2001). Human DNA repair genes. Environmental and molecular mutagenesis, 37(3), 241–283. </a:t>
            </a:r>
            <a:r>
              <a:rPr lang="en-US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11"/>
              </a:rPr>
              <a:t>https://doi.org/10.1002/em.1033</a:t>
            </a:r>
            <a:endParaRPr lang="en-US" sz="1200" b="0" i="0" u="none" strike="noStrike" dirty="0">
              <a:solidFill>
                <a:srgbClr val="212121"/>
              </a:solidFill>
              <a:effectLst/>
              <a:latin typeface="Arial" panose="020B0604020202020204" pitchFamily="34" charset="0"/>
            </a:endParaRPr>
          </a:p>
          <a:p>
            <a:pPr rtl="0" fontAlgn="base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050" b="0" i="0" u="none" strike="noStrike" dirty="0" err="1">
                <a:solidFill>
                  <a:srgbClr val="212121"/>
                </a:solidFill>
                <a:effectLst/>
                <a:latin typeface="Arial" panose="020B0604020202020204" pitchFamily="34" charset="0"/>
              </a:rPr>
              <a:t>Gabaldón</a:t>
            </a:r>
            <a:r>
              <a:rPr lang="en-US" sz="1050" b="0" i="0" u="none" strike="noStrike" dirty="0">
                <a:solidFill>
                  <a:srgbClr val="212121"/>
                </a:solidFill>
                <a:effectLst/>
                <a:latin typeface="Arial" panose="020B0604020202020204" pitchFamily="34" charset="0"/>
              </a:rPr>
              <a:t>, T., &amp; </a:t>
            </a:r>
            <a:r>
              <a:rPr lang="en-US" sz="1050" b="0" i="0" u="none" strike="noStrike" dirty="0" err="1">
                <a:solidFill>
                  <a:srgbClr val="212121"/>
                </a:solidFill>
                <a:effectLst/>
                <a:latin typeface="Arial" panose="020B0604020202020204" pitchFamily="34" charset="0"/>
              </a:rPr>
              <a:t>Koonin</a:t>
            </a:r>
            <a:r>
              <a:rPr lang="en-US" sz="1050" b="0" i="0" u="none" strike="noStrike" dirty="0">
                <a:solidFill>
                  <a:srgbClr val="212121"/>
                </a:solidFill>
                <a:effectLst/>
                <a:latin typeface="Arial" panose="020B0604020202020204" pitchFamily="34" charset="0"/>
              </a:rPr>
              <a:t>, E. V. (2013). Functional and evolutionary implications of gene </a:t>
            </a:r>
            <a:r>
              <a:rPr lang="en-US" sz="1050" b="0" i="0" u="none" strike="noStrike" dirty="0" err="1">
                <a:solidFill>
                  <a:srgbClr val="212121"/>
                </a:solidFill>
                <a:effectLst/>
                <a:latin typeface="Arial" panose="020B0604020202020204" pitchFamily="34" charset="0"/>
              </a:rPr>
              <a:t>orthology</a:t>
            </a:r>
            <a:r>
              <a:rPr lang="en-US" sz="1050" b="0" i="0" u="none" strike="noStrike" dirty="0">
                <a:solidFill>
                  <a:srgbClr val="212121"/>
                </a:solidFill>
                <a:effectLst/>
                <a:latin typeface="Arial" panose="020B0604020202020204" pitchFamily="34" charset="0"/>
              </a:rPr>
              <a:t>. Nature reviews. Genetics, 14(5), 360–366. </a:t>
            </a:r>
            <a:r>
              <a:rPr lang="en-US" sz="105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12"/>
              </a:rPr>
              <a:t>https://doi.org/10.1038/nrg3456</a:t>
            </a:r>
            <a:endParaRPr lang="en-US" sz="1200" b="0" i="0" u="none" strike="noStrike" dirty="0">
              <a:solidFill>
                <a:srgbClr val="212121"/>
              </a:solidFill>
              <a:effectLst/>
              <a:latin typeface="Arial" panose="020B0604020202020204" pitchFamily="34" charset="0"/>
            </a:endParaRPr>
          </a:p>
          <a:p>
            <a:pPr rtl="0" fontAlgn="base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050" b="0" i="0" u="none" strike="noStrike" dirty="0" err="1">
                <a:solidFill>
                  <a:srgbClr val="212121"/>
                </a:solidFill>
                <a:effectLst/>
                <a:latin typeface="Arial" panose="020B0604020202020204" pitchFamily="34" charset="0"/>
              </a:rPr>
              <a:t>Kaina</a:t>
            </a:r>
            <a:r>
              <a:rPr lang="en-US" sz="1050" b="0" i="0" u="none" strike="noStrike" dirty="0">
                <a:solidFill>
                  <a:srgbClr val="212121"/>
                </a:solidFill>
                <a:effectLst/>
                <a:latin typeface="Arial" panose="020B0604020202020204" pitchFamily="34" charset="0"/>
              </a:rPr>
              <a:t>, B. A genome-wide screening for DNA repair genes: much more players than hitherto known. Sig </a:t>
            </a:r>
            <a:r>
              <a:rPr lang="en-US" sz="1050" b="0" i="0" u="none" strike="noStrike" dirty="0" err="1">
                <a:solidFill>
                  <a:srgbClr val="212121"/>
                </a:solidFill>
                <a:effectLst/>
                <a:latin typeface="Arial" panose="020B0604020202020204" pitchFamily="34" charset="0"/>
              </a:rPr>
              <a:t>Transduct</a:t>
            </a:r>
            <a:r>
              <a:rPr lang="en-US" sz="1050" b="0" i="0" u="none" strike="noStrike" dirty="0">
                <a:solidFill>
                  <a:srgbClr val="212121"/>
                </a:solidFill>
                <a:effectLst/>
                <a:latin typeface="Arial" panose="020B0604020202020204" pitchFamily="34" charset="0"/>
              </a:rPr>
              <a:t> Target </a:t>
            </a:r>
            <a:r>
              <a:rPr lang="en-US" sz="1050" b="0" i="0" u="none" strike="noStrike" dirty="0" err="1">
                <a:solidFill>
                  <a:srgbClr val="212121"/>
                </a:solidFill>
                <a:effectLst/>
                <a:latin typeface="Arial" panose="020B0604020202020204" pitchFamily="34" charset="0"/>
              </a:rPr>
              <a:t>Ther</a:t>
            </a:r>
            <a:r>
              <a:rPr lang="en-US" sz="1050" b="0" i="0" u="none" strike="noStrike" dirty="0">
                <a:solidFill>
                  <a:srgbClr val="212121"/>
                </a:solidFill>
                <a:effectLst/>
                <a:latin typeface="Arial" panose="020B0604020202020204" pitchFamily="34" charset="0"/>
              </a:rPr>
              <a:t> 5, 204 (2020). </a:t>
            </a:r>
            <a:r>
              <a:rPr lang="en-US" sz="105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13"/>
              </a:rPr>
              <a:t>https://doi.org/10.1038/s41392-020-00314-4</a:t>
            </a:r>
            <a:endParaRPr lang="en-US" sz="1050" b="0" i="0" u="none" strike="noStrike" dirty="0">
              <a:solidFill>
                <a:srgbClr val="212121"/>
              </a:solidFill>
              <a:effectLst/>
              <a:latin typeface="Arial" panose="020B0604020202020204" pitchFamily="34" charset="0"/>
            </a:endParaRPr>
          </a:p>
          <a:p>
            <a:pPr rtl="0" fontAlgn="base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b="0" i="0" u="none" strike="noStrike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Capella-Gutiérrez S, Silla-Martínez JM, </a:t>
            </a:r>
            <a:r>
              <a:rPr lang="en-US" sz="1200" b="0" i="0" u="none" strike="noStrike" dirty="0" err="1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Gabaldón</a:t>
            </a:r>
            <a:r>
              <a:rPr lang="en-US" sz="1200" b="0" i="0" u="none" strike="noStrike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 T. </a:t>
            </a:r>
            <a:r>
              <a:rPr lang="en-US" sz="1200" b="0" i="0" u="none" strike="noStrike" dirty="0" err="1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trimAl</a:t>
            </a:r>
            <a:r>
              <a:rPr lang="en-US" sz="1200" b="0" i="0" u="none" strike="noStrike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: a tool for automated alignment trimming in large-scale phylogenetic analyses. Bioinformatics. 2009 Jun 8;25(15):1972-3.</a:t>
            </a:r>
            <a:endParaRPr lang="en-US" sz="1050" b="0" i="0" u="none" strike="noStrike" dirty="0">
              <a:solidFill>
                <a:srgbClr val="212121"/>
              </a:solidFill>
              <a:effectLst/>
              <a:latin typeface="Arial" panose="020B0604020202020204" pitchFamily="34" charset="0"/>
            </a:endParaRPr>
          </a:p>
          <a:p>
            <a:pPr rtl="0" fontAlgn="base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b="0" i="0" u="none" strike="noStrike" dirty="0" err="1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Katoh</a:t>
            </a:r>
            <a:r>
              <a:rPr lang="en-US" sz="1200" b="0" i="0" u="none" strike="noStrike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 K, </a:t>
            </a:r>
            <a:r>
              <a:rPr lang="en-US" sz="1200" b="0" i="0" u="none" strike="noStrike" dirty="0" err="1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Toh</a:t>
            </a:r>
            <a:r>
              <a:rPr lang="en-US" sz="1200" b="0" i="0" u="none" strike="noStrike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 H. Parallelization of the MAFFT multiple sequence alignment program. Bioinformatics. 2010 Apr 28;26(15):1899-900.</a:t>
            </a:r>
            <a:endParaRPr lang="en-US" sz="1050" b="0" i="0" u="none" strike="noStrike" dirty="0">
              <a:solidFill>
                <a:srgbClr val="212121"/>
              </a:solidFill>
              <a:effectLst/>
              <a:latin typeface="Arial" panose="020B0604020202020204" pitchFamily="34" charset="0"/>
            </a:endParaRPr>
          </a:p>
          <a:p>
            <a:pPr rtl="0" fontAlgn="base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b="0" i="0" u="none" strike="noStrike" dirty="0" err="1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InterProScan</a:t>
            </a:r>
            <a:r>
              <a:rPr lang="en-US" sz="1200" b="0" i="0" u="none" strike="noStrike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 5: genome-scale protein function classification Philip Jones, David Binns, </a:t>
            </a:r>
            <a:r>
              <a:rPr lang="en-US" sz="1200" b="0" i="0" u="none" strike="noStrike" dirty="0" err="1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Hsin</a:t>
            </a:r>
            <a:r>
              <a:rPr lang="en-US" sz="1200" b="0" i="0" u="none" strike="noStrike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-Yu Chang, Matthew Fraser, </a:t>
            </a:r>
            <a:r>
              <a:rPr lang="en-US" sz="1200" b="0" i="0" u="none" strike="noStrike" dirty="0" err="1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Weizhong</a:t>
            </a:r>
            <a:r>
              <a:rPr lang="en-US" sz="1200" b="0" i="0" u="none" strike="noStrike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 Li, Craig </a:t>
            </a:r>
            <a:r>
              <a:rPr lang="en-US" sz="1200" b="0" i="0" u="none" strike="noStrike" dirty="0" err="1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McAnulla</a:t>
            </a:r>
            <a:r>
              <a:rPr lang="en-US" sz="1200" b="0" i="0" u="none" strike="noStrike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, Hamish McWilliam, John Maslen, Alex Mitchell, Gift Nuka, Sebastien </a:t>
            </a:r>
            <a:r>
              <a:rPr lang="en-US" sz="1200" b="0" i="0" u="none" strike="noStrike" dirty="0" err="1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Pesseat</a:t>
            </a:r>
            <a:r>
              <a:rPr lang="en-US" sz="1200" b="0" i="0" u="none" strike="noStrike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, Antony F. Quinn, Amaia </a:t>
            </a:r>
            <a:r>
              <a:rPr lang="en-US" sz="1200" b="0" i="0" u="none" strike="noStrike" dirty="0" err="1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Sangrador</a:t>
            </a:r>
            <a:r>
              <a:rPr lang="en-US" sz="1200" b="0" i="0" u="none" strike="noStrike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-Vegas, Maxim </a:t>
            </a:r>
            <a:r>
              <a:rPr lang="en-US" sz="1200" b="0" i="0" u="none" strike="noStrike" dirty="0" err="1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Scheremetjew</a:t>
            </a:r>
            <a:r>
              <a:rPr lang="en-US" sz="1200" b="0" i="0" u="none" strike="noStrike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, Siew-</a:t>
            </a:r>
            <a:r>
              <a:rPr lang="en-US" sz="1200" b="0" i="0" u="none" strike="noStrike" dirty="0" err="1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Yit</a:t>
            </a:r>
            <a:r>
              <a:rPr lang="en-US" sz="1200" b="0" i="0" u="none" strike="noStrike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 Yong, Rodrigo Lopez, Sarah Hunter Bioinformatics (2014), PMID: 24451626</a:t>
            </a:r>
          </a:p>
        </p:txBody>
      </p:sp>
    </p:spTree>
    <p:extLst>
      <p:ext uri="{BB962C8B-B14F-4D97-AF65-F5344CB8AC3E}">
        <p14:creationId xmlns:p14="http://schemas.microsoft.com/office/powerpoint/2010/main" val="2718331946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">
  <a:themeElements>
    <a:clrScheme name="Custom 13">
      <a:dk1>
        <a:srgbClr val="000000"/>
      </a:dk1>
      <a:lt1>
        <a:srgbClr val="FDFAF6"/>
      </a:lt1>
      <a:dk2>
        <a:srgbClr val="44546A"/>
      </a:dk2>
      <a:lt2>
        <a:srgbClr val="E7E6E6"/>
      </a:lt2>
      <a:accent1>
        <a:srgbClr val="F5CDCE"/>
      </a:accent1>
      <a:accent2>
        <a:srgbClr val="DE8C8C"/>
      </a:accent2>
      <a:accent3>
        <a:srgbClr val="AAC3E8"/>
      </a:accent3>
      <a:accent4>
        <a:srgbClr val="D2D592"/>
      </a:accent4>
      <a:accent5>
        <a:srgbClr val="CCBE89"/>
      </a:accent5>
      <a:accent6>
        <a:srgbClr val="1F2C8F"/>
      </a:accent6>
      <a:hlink>
        <a:srgbClr val="1F2C8F"/>
      </a:hlink>
      <a:folHlink>
        <a:srgbClr val="AAC3E9"/>
      </a:folHlink>
    </a:clrScheme>
    <a:fontScheme name="Custom 22">
      <a:majorFont>
        <a:latin typeface="Arial Black"/>
        <a:ea typeface=""/>
        <a:cs typeface=""/>
      </a:majorFont>
      <a:minorFont>
        <a:latin typeface="Sabon Next L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eometric color block_Win32_SL_v14" id="{59749740-91A0-46B8-82A8-B436C7A8A142}" vid="{B3F8D047-377B-4FC8-B21C-47530C6DE3A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Image xmlns="71af3243-3dd4-4a8d-8c0d-dd76da1f02a5">
      <Url xsi:nil="true"/>
      <Description xsi:nil="true"/>
    </Image>
    <Status xmlns="71af3243-3dd4-4a8d-8c0d-dd76da1f02a5">Not started</Status>
    <Background xmlns="71af3243-3dd4-4a8d-8c0d-dd76da1f02a5">false</Background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 xsi:nil="true"/>
    <MediaServiceKeyPoints xmlns="71af3243-3dd4-4a8d-8c0d-dd76da1f02a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8" ma:contentTypeDescription="Create a new document." ma:contentTypeScope="" ma:versionID="60f5a4f2d2b0abadcf532d48ebf9cb71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7dd78129e6a1811f84807ad11c651531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Status" minOccurs="0"/>
                <xsd:element ref="ns2:Image" minOccurs="0"/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1:_ip_UnifiedCompliancePolicyProperties" minOccurs="0"/>
                <xsd:element ref="ns1:_ip_UnifiedCompliancePolicyUIAction" minOccurs="0"/>
                <xsd:element ref="ns4:TaxCatchAll" minOccurs="0"/>
                <xsd:element ref="ns2:ImageTagsTaxHTField" minOccurs="0"/>
                <xsd:element ref="ns2:MediaServiceLocation" minOccurs="0"/>
                <xsd:element ref="ns2:MediaLengthInSeconds" minOccurs="0"/>
                <xsd:element ref="ns2:Background" minOccurs="0"/>
                <xsd:element ref="ns2:MediaServiceSearchProperties" minOccurs="0"/>
                <xsd:element ref="ns2:MediaServiceDocTags" minOccurs="0"/>
                <xsd:element ref="ns2:MediaServiceObjectDetectorVersions" minOccurs="0"/>
                <xsd:element ref="ns2:MediaServiceSystem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 ma:readOnly="false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 ma:readOnly="fals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Status" ma:index="2" nillable="true" ma:displayName="Status" ma:default="Not started" ma:format="Dropdown" ma:internalName="Status" ma:readOnly="false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3" nillable="true" ma:displayName="Image" ma:format="Image" ma:internalName="Image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hidden="true" ma:internalName="MediaServiceOCR" ma:readOnly="true">
      <xsd:simpleType>
        <xsd:restriction base="dms:Note"/>
      </xsd:simpleType>
    </xsd:element>
    <xsd:element name="MediaServiceAutoTags" ma:index="11" nillable="true" ma:displayName="MediaServiceAutoTags" ma:hidden="true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hidden="true" ma:internalName="MediaServiceKeyPoints" ma:readOnly="false">
      <xsd:simpleType>
        <xsd:restriction base="dms:Note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6" nillable="true" ma:displayName="Location" ma:hidden="true" ma:internalName="MediaServiceLocation" ma:readOnly="true">
      <xsd:simpleType>
        <xsd:restriction base="dms:Text"/>
      </xsd:simpleType>
    </xsd:element>
    <xsd:element name="MediaLengthInSeconds" ma:index="27" nillable="true" ma:displayName="MediaLengthInSeconds" ma:hidden="true" ma:internalName="MediaLengthInSeconds" ma:readOnly="true">
      <xsd:simpleType>
        <xsd:restriction base="dms:Unknown"/>
      </xsd:simpleType>
    </xsd:element>
    <xsd:element name="Background" ma:index="28" nillable="true" ma:displayName="Background" ma:default="0" ma:format="Dropdown" ma:internalName="Background">
      <xsd:simpleType>
        <xsd:restriction base="dms:Boolean"/>
      </xsd:simpleType>
    </xsd:element>
    <xsd:element name="MediaServiceSearchProperties" ma:index="2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ocTags" ma:index="30" nillable="true" ma:displayName="MediaServiceDocTags" ma:hidden="true" ma:internalName="MediaServiceDocTags" ma:readOnly="true">
      <xsd:simpleType>
        <xsd:restriction base="dms:Note"/>
      </xsd:simpleType>
    </xsd:element>
    <xsd:element name="MediaServiceObjectDetectorVersions" ma:index="3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ystemTags" ma:index="32" nillable="true" ma:displayName="MediaServiceSystemTags" ma:hidden="true" ma:internalName="MediaServiceSystemTag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hidden="true" ma:internalName="SharedWithDetail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readOnly="false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A719FA4-954C-4FA8-82CB-206659C3B826}">
  <ds:schemaRefs>
    <ds:schemaRef ds:uri="http://schemas.microsoft.com/sharepoint/v3"/>
    <ds:schemaRef ds:uri="http://purl.org/dc/dcmitype/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elements/1.1/"/>
    <ds:schemaRef ds:uri="230e9df3-be65-4c73-a93b-d1236ebd677e"/>
    <ds:schemaRef ds:uri="71af3243-3dd4-4a8d-8c0d-dd76da1f02a5"/>
    <ds:schemaRef ds:uri="http://schemas.openxmlformats.org/package/2006/metadata/core-properties"/>
    <ds:schemaRef ds:uri="16c05727-aa75-4e4a-9b5f-8a80a1165891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16DBB56F-4362-4386-A1A1-3DF89889661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4948363-B267-4BAC-8655-100FBEC280C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/>
</file>

<file path=docProps/app.xml><?xml version="1.0" encoding="utf-8"?>
<Properties xmlns="http://schemas.openxmlformats.org/officeDocument/2006/extended-properties" xmlns:vt="http://schemas.openxmlformats.org/officeDocument/2006/docPropsVTypes">
  <Template>{65DE8550-4DCB-45D6-9FAF-9C9E95A92A35}tf78438558_win32</Template>
  <TotalTime>183</TotalTime>
  <Words>1018</Words>
  <Application>Microsoft Office PowerPoint</Application>
  <PresentationFormat>Widescreen</PresentationFormat>
  <Paragraphs>185</Paragraphs>
  <Slides>9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Arial Black</vt:lpstr>
      <vt:lpstr>Calibri</vt:lpstr>
      <vt:lpstr>Sabon Next LT</vt:lpstr>
      <vt:lpstr>Custom</vt:lpstr>
      <vt:lpstr>determining relationship between DNA repair mechanism and regulation and Mammalian life span Bryn Yoder</vt:lpstr>
      <vt:lpstr>Species</vt:lpstr>
      <vt:lpstr>Background</vt:lpstr>
      <vt:lpstr>Workflow</vt:lpstr>
      <vt:lpstr>Gene Ontology</vt:lpstr>
      <vt:lpstr>Gene Ontology</vt:lpstr>
      <vt:lpstr>OrthoFinder</vt:lpstr>
      <vt:lpstr>Gene Tree</vt:lpstr>
      <vt:lpstr>References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determining relationship between DNA repair mechanism and regulation and Mammalian life span Bryn Yoder</dc:title>
  <dc:subject/>
  <dc:creator>Bryn Yoder</dc:creator>
  <cp:lastModifiedBy>Bryn Yoder</cp:lastModifiedBy>
  <cp:revision>2</cp:revision>
  <dcterms:created xsi:type="dcterms:W3CDTF">2024-04-23T01:24:01Z</dcterms:created>
  <dcterms:modified xsi:type="dcterms:W3CDTF">2024-04-23T04:27:09Z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