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72" r:id="rId6"/>
    <p:sldId id="262" r:id="rId7"/>
    <p:sldId id="264" r:id="rId8"/>
    <p:sldId id="275" r:id="rId9"/>
    <p:sldId id="266" r:id="rId10"/>
    <p:sldId id="273" r:id="rId11"/>
    <p:sldId id="267" r:id="rId12"/>
    <p:sldId id="270" r:id="rId13"/>
    <p:sldId id="271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217152-A81B-489B-A04A-A8243356C7C5}" v="53" dt="2024-04-23T05:07:46.2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431" autoAdjust="0"/>
  </p:normalViewPr>
  <p:slideViewPr>
    <p:cSldViewPr snapToGrid="0">
      <p:cViewPr>
        <p:scale>
          <a:sx n="75" d="100"/>
          <a:sy n="75" d="100"/>
        </p:scale>
        <p:origin x="1896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dan Bolden" userId="a0c6ba0b182a7c09" providerId="LiveId" clId="{3F217152-A81B-489B-A04A-A8243356C7C5}"/>
    <pc:docChg chg="undo redo custSel addSld delSld modSld">
      <pc:chgData name="Geordan Bolden" userId="a0c6ba0b182a7c09" providerId="LiveId" clId="{3F217152-A81B-489B-A04A-A8243356C7C5}" dt="2024-04-23T05:09:00.436" v="3535" actId="1076"/>
      <pc:docMkLst>
        <pc:docMk/>
      </pc:docMkLst>
      <pc:sldChg chg="modSp mod">
        <pc:chgData name="Geordan Bolden" userId="a0c6ba0b182a7c09" providerId="LiveId" clId="{3F217152-A81B-489B-A04A-A8243356C7C5}" dt="2024-04-23T05:05:59.643" v="3353" actId="1076"/>
        <pc:sldMkLst>
          <pc:docMk/>
          <pc:sldMk cId="2876996244" sldId="257"/>
        </pc:sldMkLst>
        <pc:spChg chg="mod">
          <ac:chgData name="Geordan Bolden" userId="a0c6ba0b182a7c09" providerId="LiveId" clId="{3F217152-A81B-489B-A04A-A8243356C7C5}" dt="2024-04-23T05:05:47.314" v="3346" actId="1076"/>
          <ac:spMkLst>
            <pc:docMk/>
            <pc:sldMk cId="2876996244" sldId="257"/>
            <ac:spMk id="3" creationId="{49B13017-6406-B43C-7665-B43E61079487}"/>
          </ac:spMkLst>
        </pc:spChg>
        <pc:spChg chg="mod">
          <ac:chgData name="Geordan Bolden" userId="a0c6ba0b182a7c09" providerId="LiveId" clId="{3F217152-A81B-489B-A04A-A8243356C7C5}" dt="2024-04-23T05:05:51.848" v="3348" actId="1076"/>
          <ac:spMkLst>
            <pc:docMk/>
            <pc:sldMk cId="2876996244" sldId="257"/>
            <ac:spMk id="6" creationId="{64DE819E-A24E-B1D9-9DC0-64C7CDEC780B}"/>
          </ac:spMkLst>
        </pc:spChg>
        <pc:spChg chg="mod">
          <ac:chgData name="Geordan Bolden" userId="a0c6ba0b182a7c09" providerId="LiveId" clId="{3F217152-A81B-489B-A04A-A8243356C7C5}" dt="2024-04-23T05:05:58.849" v="3352" actId="1076"/>
          <ac:spMkLst>
            <pc:docMk/>
            <pc:sldMk cId="2876996244" sldId="257"/>
            <ac:spMk id="9" creationId="{763B19EB-E742-27FF-A080-E5250B3DAC3F}"/>
          </ac:spMkLst>
        </pc:spChg>
        <pc:picChg chg="mod">
          <ac:chgData name="Geordan Bolden" userId="a0c6ba0b182a7c09" providerId="LiveId" clId="{3F217152-A81B-489B-A04A-A8243356C7C5}" dt="2024-04-23T05:05:48.449" v="3347" actId="1076"/>
          <ac:picMkLst>
            <pc:docMk/>
            <pc:sldMk cId="2876996244" sldId="257"/>
            <ac:picMk id="4" creationId="{6C1D9D57-A517-B2AF-DD53-6F6A644E7D6C}"/>
          </ac:picMkLst>
        </pc:picChg>
        <pc:picChg chg="mod">
          <ac:chgData name="Geordan Bolden" userId="a0c6ba0b182a7c09" providerId="LiveId" clId="{3F217152-A81B-489B-A04A-A8243356C7C5}" dt="2024-04-23T05:05:59.643" v="3353" actId="1076"/>
          <ac:picMkLst>
            <pc:docMk/>
            <pc:sldMk cId="2876996244" sldId="257"/>
            <ac:picMk id="2050" creationId="{61C916F9-134E-B50C-9846-8ADEA9AF4861}"/>
          </ac:picMkLst>
        </pc:picChg>
      </pc:sldChg>
      <pc:sldChg chg="addSp modSp mod">
        <pc:chgData name="Geordan Bolden" userId="a0c6ba0b182a7c09" providerId="LiveId" clId="{3F217152-A81B-489B-A04A-A8243356C7C5}" dt="2024-04-23T04:50:39.284" v="2926" actId="2711"/>
        <pc:sldMkLst>
          <pc:docMk/>
          <pc:sldMk cId="899419776" sldId="258"/>
        </pc:sldMkLst>
        <pc:spChg chg="mod">
          <ac:chgData name="Geordan Bolden" userId="a0c6ba0b182a7c09" providerId="LiveId" clId="{3F217152-A81B-489B-A04A-A8243356C7C5}" dt="2024-04-23T04:50:39.284" v="2926" actId="2711"/>
          <ac:spMkLst>
            <pc:docMk/>
            <pc:sldMk cId="899419776" sldId="258"/>
            <ac:spMk id="9" creationId="{928185C3-D5B1-E407-1154-539421AA54FC}"/>
          </ac:spMkLst>
        </pc:spChg>
        <pc:spChg chg="add mod">
          <ac:chgData name="Geordan Bolden" userId="a0c6ba0b182a7c09" providerId="LiveId" clId="{3F217152-A81B-489B-A04A-A8243356C7C5}" dt="2024-04-23T02:17:13.237" v="132" actId="20577"/>
          <ac:spMkLst>
            <pc:docMk/>
            <pc:sldMk cId="899419776" sldId="258"/>
            <ac:spMk id="10" creationId="{AFB85B8B-30A9-9FEF-1764-1E758ECE7184}"/>
          </ac:spMkLst>
        </pc:spChg>
      </pc:sldChg>
      <pc:sldChg chg="addSp modSp mod">
        <pc:chgData name="Geordan Bolden" userId="a0c6ba0b182a7c09" providerId="LiveId" clId="{3F217152-A81B-489B-A04A-A8243356C7C5}" dt="2024-04-23T04:53:53.420" v="2973" actId="14100"/>
        <pc:sldMkLst>
          <pc:docMk/>
          <pc:sldMk cId="372998345" sldId="259"/>
        </pc:sldMkLst>
        <pc:spChg chg="mod">
          <ac:chgData name="Geordan Bolden" userId="a0c6ba0b182a7c09" providerId="LiveId" clId="{3F217152-A81B-489B-A04A-A8243356C7C5}" dt="2024-04-23T04:49:38.493" v="2921" actId="1076"/>
          <ac:spMkLst>
            <pc:docMk/>
            <pc:sldMk cId="372998345" sldId="259"/>
            <ac:spMk id="3" creationId="{689A4E22-F95C-DC44-46CD-4E6572218BBB}"/>
          </ac:spMkLst>
        </pc:spChg>
        <pc:spChg chg="add mod">
          <ac:chgData name="Geordan Bolden" userId="a0c6ba0b182a7c09" providerId="LiveId" clId="{3F217152-A81B-489B-A04A-A8243356C7C5}" dt="2024-04-23T04:53:53.420" v="2973" actId="14100"/>
          <ac:spMkLst>
            <pc:docMk/>
            <pc:sldMk cId="372998345" sldId="259"/>
            <ac:spMk id="7" creationId="{1BC31C81-B9E8-00D0-C1D3-63E7E7200D7A}"/>
          </ac:spMkLst>
        </pc:spChg>
        <pc:picChg chg="add mod modCrop">
          <ac:chgData name="Geordan Bolden" userId="a0c6ba0b182a7c09" providerId="LiveId" clId="{3F217152-A81B-489B-A04A-A8243356C7C5}" dt="2024-04-23T04:50:21.208" v="2925" actId="1076"/>
          <ac:picMkLst>
            <pc:docMk/>
            <pc:sldMk cId="372998345" sldId="259"/>
            <ac:picMk id="5" creationId="{BCDEA222-3647-D3A2-15C4-C44BE811C6C2}"/>
          </ac:picMkLst>
        </pc:picChg>
      </pc:sldChg>
      <pc:sldChg chg="addSp delSp modSp add del mod setBg">
        <pc:chgData name="Geordan Bolden" userId="a0c6ba0b182a7c09" providerId="LiveId" clId="{3F217152-A81B-489B-A04A-A8243356C7C5}" dt="2024-04-23T02:49:22.888" v="497" actId="47"/>
        <pc:sldMkLst>
          <pc:docMk/>
          <pc:sldMk cId="2536853194" sldId="261"/>
        </pc:sldMkLst>
        <pc:spChg chg="mod">
          <ac:chgData name="Geordan Bolden" userId="a0c6ba0b182a7c09" providerId="LiveId" clId="{3F217152-A81B-489B-A04A-A8243356C7C5}" dt="2024-04-23T02:32:35.951" v="299" actId="26606"/>
          <ac:spMkLst>
            <pc:docMk/>
            <pc:sldMk cId="2536853194" sldId="261"/>
            <ac:spMk id="2" creationId="{3D805CE9-8112-9660-F04E-81832006D271}"/>
          </ac:spMkLst>
        </pc:spChg>
        <pc:spChg chg="del">
          <ac:chgData name="Geordan Bolden" userId="a0c6ba0b182a7c09" providerId="LiveId" clId="{3F217152-A81B-489B-A04A-A8243356C7C5}" dt="2024-04-23T02:32:35.951" v="299" actId="26606"/>
          <ac:spMkLst>
            <pc:docMk/>
            <pc:sldMk cId="2536853194" sldId="261"/>
            <ac:spMk id="3" creationId="{3693A752-D9D5-0F2B-3962-D5C678F37491}"/>
          </ac:spMkLst>
        </pc:spChg>
        <pc:spChg chg="add">
          <ac:chgData name="Geordan Bolden" userId="a0c6ba0b182a7c09" providerId="LiveId" clId="{3F217152-A81B-489B-A04A-A8243356C7C5}" dt="2024-04-23T02:32:35.951" v="299" actId="26606"/>
          <ac:spMkLst>
            <pc:docMk/>
            <pc:sldMk cId="2536853194" sldId="261"/>
            <ac:spMk id="9" creationId="{655AE6B0-AC9E-4167-806F-E9DB135FC46B}"/>
          </ac:spMkLst>
        </pc:spChg>
        <pc:spChg chg="add">
          <ac:chgData name="Geordan Bolden" userId="a0c6ba0b182a7c09" providerId="LiveId" clId="{3F217152-A81B-489B-A04A-A8243356C7C5}" dt="2024-04-23T02:32:35.951" v="299" actId="26606"/>
          <ac:spMkLst>
            <pc:docMk/>
            <pc:sldMk cId="2536853194" sldId="261"/>
            <ac:spMk id="22" creationId="{87BD1F4E-A66D-4C06-86DA-8D56CA7A3B41}"/>
          </ac:spMkLst>
        </pc:spChg>
        <pc:grpChg chg="add">
          <ac:chgData name="Geordan Bolden" userId="a0c6ba0b182a7c09" providerId="LiveId" clId="{3F217152-A81B-489B-A04A-A8243356C7C5}" dt="2024-04-23T02:32:35.951" v="299" actId="26606"/>
          <ac:grpSpMkLst>
            <pc:docMk/>
            <pc:sldMk cId="2536853194" sldId="261"/>
            <ac:grpSpMk id="11" creationId="{3523416A-383B-4FDC-B4C9-D8EDDFE9C043}"/>
          </ac:grpSpMkLst>
        </pc:grpChg>
        <pc:graphicFrameChg chg="add mod">
          <ac:chgData name="Geordan Bolden" userId="a0c6ba0b182a7c09" providerId="LiveId" clId="{3F217152-A81B-489B-A04A-A8243356C7C5}" dt="2024-04-23T02:47:14.608" v="466"/>
          <ac:graphicFrameMkLst>
            <pc:docMk/>
            <pc:sldMk cId="2536853194" sldId="261"/>
            <ac:graphicFrameMk id="5" creationId="{8A0981B0-10F2-34F9-1375-B65A8E41F2B5}"/>
          </ac:graphicFrameMkLst>
        </pc:graphicFrameChg>
      </pc:sldChg>
      <pc:sldChg chg="addSp delSp modSp mod">
        <pc:chgData name="Geordan Bolden" userId="a0c6ba0b182a7c09" providerId="LiveId" clId="{3F217152-A81B-489B-A04A-A8243356C7C5}" dt="2024-04-23T04:33:00.672" v="2478" actId="1076"/>
        <pc:sldMkLst>
          <pc:docMk/>
          <pc:sldMk cId="2802093531" sldId="262"/>
        </pc:sldMkLst>
        <pc:spChg chg="mod">
          <ac:chgData name="Geordan Bolden" userId="a0c6ba0b182a7c09" providerId="LiveId" clId="{3F217152-A81B-489B-A04A-A8243356C7C5}" dt="2024-04-23T02:49:57.646" v="499" actId="20577"/>
          <ac:spMkLst>
            <pc:docMk/>
            <pc:sldMk cId="2802093531" sldId="262"/>
            <ac:spMk id="2" creationId="{3F93771D-5371-BA9F-741B-1F631C4D3400}"/>
          </ac:spMkLst>
        </pc:spChg>
        <pc:spChg chg="add del mod">
          <ac:chgData name="Geordan Bolden" userId="a0c6ba0b182a7c09" providerId="LiveId" clId="{3F217152-A81B-489B-A04A-A8243356C7C5}" dt="2024-04-23T04:32:50.531" v="2473"/>
          <ac:spMkLst>
            <pc:docMk/>
            <pc:sldMk cId="2802093531" sldId="262"/>
            <ac:spMk id="4" creationId="{09D149C2-94AF-D522-3DBC-A6D37B0BC67C}"/>
          </ac:spMkLst>
        </pc:spChg>
        <pc:picChg chg="add mod">
          <ac:chgData name="Geordan Bolden" userId="a0c6ba0b182a7c09" providerId="LiveId" clId="{3F217152-A81B-489B-A04A-A8243356C7C5}" dt="2024-04-23T04:33:00.672" v="2478" actId="1076"/>
          <ac:picMkLst>
            <pc:docMk/>
            <pc:sldMk cId="2802093531" sldId="262"/>
            <ac:picMk id="6" creationId="{9DA69FEB-C10D-824D-DCBE-E60094BBB312}"/>
          </ac:picMkLst>
        </pc:picChg>
        <pc:picChg chg="del">
          <ac:chgData name="Geordan Bolden" userId="a0c6ba0b182a7c09" providerId="LiveId" clId="{3F217152-A81B-489B-A04A-A8243356C7C5}" dt="2024-04-23T04:32:48.740" v="2472" actId="478"/>
          <ac:picMkLst>
            <pc:docMk/>
            <pc:sldMk cId="2802093531" sldId="262"/>
            <ac:picMk id="1026" creationId="{DF091B10-D3BE-4474-F30C-650C94C22F56}"/>
          </ac:picMkLst>
        </pc:picChg>
      </pc:sldChg>
      <pc:sldChg chg="addSp delSp modSp mod">
        <pc:chgData name="Geordan Bolden" userId="a0c6ba0b182a7c09" providerId="LiveId" clId="{3F217152-A81B-489B-A04A-A8243356C7C5}" dt="2024-04-23T05:09:00.436" v="3535" actId="1076"/>
        <pc:sldMkLst>
          <pc:docMk/>
          <pc:sldMk cId="2888850802" sldId="264"/>
        </pc:sldMkLst>
        <pc:spChg chg="mod">
          <ac:chgData name="Geordan Bolden" userId="a0c6ba0b182a7c09" providerId="LiveId" clId="{3F217152-A81B-489B-A04A-A8243356C7C5}" dt="2024-04-23T05:09:00.436" v="3535" actId="1076"/>
          <ac:spMkLst>
            <pc:docMk/>
            <pc:sldMk cId="2888850802" sldId="264"/>
            <ac:spMk id="2" creationId="{7844BD43-4E4F-D687-9E8D-811FE1A5CB7B}"/>
          </ac:spMkLst>
        </pc:spChg>
        <pc:spChg chg="del">
          <ac:chgData name="Geordan Bolden" userId="a0c6ba0b182a7c09" providerId="LiveId" clId="{3F217152-A81B-489B-A04A-A8243356C7C5}" dt="2024-04-23T02:30:52.767" v="216"/>
          <ac:spMkLst>
            <pc:docMk/>
            <pc:sldMk cId="2888850802" sldId="264"/>
            <ac:spMk id="3" creationId="{9E43624C-BAD8-937B-2C78-48FADD03DAA5}"/>
          </ac:spMkLst>
        </pc:spChg>
        <pc:spChg chg="add mod">
          <ac:chgData name="Geordan Bolden" userId="a0c6ba0b182a7c09" providerId="LiveId" clId="{3F217152-A81B-489B-A04A-A8243356C7C5}" dt="2024-04-23T05:08:27.062" v="3532" actId="1076"/>
          <ac:spMkLst>
            <pc:docMk/>
            <pc:sldMk cId="2888850802" sldId="264"/>
            <ac:spMk id="7" creationId="{55B2F787-7BCC-C554-39E3-92AD47AA46C4}"/>
          </ac:spMkLst>
        </pc:spChg>
        <pc:picChg chg="add mod">
          <ac:chgData name="Geordan Bolden" userId="a0c6ba0b182a7c09" providerId="LiveId" clId="{3F217152-A81B-489B-A04A-A8243356C7C5}" dt="2024-04-23T05:08:58.955" v="3534" actId="1076"/>
          <ac:picMkLst>
            <pc:docMk/>
            <pc:sldMk cId="2888850802" sldId="264"/>
            <ac:picMk id="4" creationId="{A9B22EC7-B5E4-7C66-EF97-5E1D6F82AB14}"/>
          </ac:picMkLst>
        </pc:picChg>
        <pc:picChg chg="add del mod">
          <ac:chgData name="Geordan Bolden" userId="a0c6ba0b182a7c09" providerId="LiveId" clId="{3F217152-A81B-489B-A04A-A8243356C7C5}" dt="2024-04-23T05:07:06.303" v="3354" actId="478"/>
          <ac:picMkLst>
            <pc:docMk/>
            <pc:sldMk cId="2888850802" sldId="264"/>
            <ac:picMk id="6" creationId="{8722FA4D-DFD5-88B1-B0CC-8913DBBFC44C}"/>
          </ac:picMkLst>
        </pc:picChg>
      </pc:sldChg>
      <pc:sldChg chg="addSp delSp modSp del mod">
        <pc:chgData name="Geordan Bolden" userId="a0c6ba0b182a7c09" providerId="LiveId" clId="{3F217152-A81B-489B-A04A-A8243356C7C5}" dt="2024-04-23T02:31:00.061" v="218" actId="47"/>
        <pc:sldMkLst>
          <pc:docMk/>
          <pc:sldMk cId="3282048878" sldId="265"/>
        </pc:sldMkLst>
        <pc:spChg chg="del">
          <ac:chgData name="Geordan Bolden" userId="a0c6ba0b182a7c09" providerId="LiveId" clId="{3F217152-A81B-489B-A04A-A8243356C7C5}" dt="2024-04-23T02:30:09.694" v="206"/>
          <ac:spMkLst>
            <pc:docMk/>
            <pc:sldMk cId="3282048878" sldId="265"/>
            <ac:spMk id="3" creationId="{D79891DA-3A51-7319-6E78-40712371BEB3}"/>
          </ac:spMkLst>
        </pc:spChg>
        <pc:spChg chg="add del">
          <ac:chgData name="Geordan Bolden" userId="a0c6ba0b182a7c09" providerId="LiveId" clId="{3F217152-A81B-489B-A04A-A8243356C7C5}" dt="2024-04-23T02:30:48.256" v="215" actId="478"/>
          <ac:spMkLst>
            <pc:docMk/>
            <pc:sldMk cId="3282048878" sldId="265"/>
            <ac:spMk id="7" creationId="{908774F2-0415-959C-DEDB-37E840EA9463}"/>
          </ac:spMkLst>
        </pc:spChg>
        <pc:picChg chg="add mod">
          <ac:chgData name="Geordan Bolden" userId="a0c6ba0b182a7c09" providerId="LiveId" clId="{3F217152-A81B-489B-A04A-A8243356C7C5}" dt="2024-04-23T02:30:40.325" v="213" actId="1076"/>
          <ac:picMkLst>
            <pc:docMk/>
            <pc:sldMk cId="3282048878" sldId="265"/>
            <ac:picMk id="5" creationId="{248E26C0-EDE9-B602-B7CF-1AFFE59FE86B}"/>
          </ac:picMkLst>
        </pc:picChg>
      </pc:sldChg>
      <pc:sldChg chg="addSp delSp modSp mod">
        <pc:chgData name="Geordan Bolden" userId="a0c6ba0b182a7c09" providerId="LiveId" clId="{3F217152-A81B-489B-A04A-A8243356C7C5}" dt="2024-04-23T03:43:27.651" v="2036" actId="20577"/>
        <pc:sldMkLst>
          <pc:docMk/>
          <pc:sldMk cId="4185230955" sldId="266"/>
        </pc:sldMkLst>
        <pc:spChg chg="mod">
          <ac:chgData name="Geordan Bolden" userId="a0c6ba0b182a7c09" providerId="LiveId" clId="{3F217152-A81B-489B-A04A-A8243356C7C5}" dt="2024-04-23T03:23:30.072" v="805" actId="1076"/>
          <ac:spMkLst>
            <pc:docMk/>
            <pc:sldMk cId="4185230955" sldId="266"/>
            <ac:spMk id="2" creationId="{A103B8AE-0ABE-473B-FA08-B080406F7966}"/>
          </ac:spMkLst>
        </pc:spChg>
        <pc:spChg chg="del">
          <ac:chgData name="Geordan Bolden" userId="a0c6ba0b182a7c09" providerId="LiveId" clId="{3F217152-A81B-489B-A04A-A8243356C7C5}" dt="2024-04-23T02:25:06.731" v="198"/>
          <ac:spMkLst>
            <pc:docMk/>
            <pc:sldMk cId="4185230955" sldId="266"/>
            <ac:spMk id="3" creationId="{689A6DF6-342C-3344-737A-B9987F71C7F8}"/>
          </ac:spMkLst>
        </pc:spChg>
        <pc:spChg chg="add del mod">
          <ac:chgData name="Geordan Bolden" userId="a0c6ba0b182a7c09" providerId="LiveId" clId="{3F217152-A81B-489B-A04A-A8243356C7C5}" dt="2024-04-23T03:13:45.743" v="666"/>
          <ac:spMkLst>
            <pc:docMk/>
            <pc:sldMk cId="4185230955" sldId="266"/>
            <ac:spMk id="5" creationId="{DC3B0939-1967-2B8A-D9FF-A7390EB95601}"/>
          </ac:spMkLst>
        </pc:spChg>
        <pc:spChg chg="add del mod">
          <ac:chgData name="Geordan Bolden" userId="a0c6ba0b182a7c09" providerId="LiveId" clId="{3F217152-A81B-489B-A04A-A8243356C7C5}" dt="2024-04-23T03:14:52.272" v="674"/>
          <ac:spMkLst>
            <pc:docMk/>
            <pc:sldMk cId="4185230955" sldId="266"/>
            <ac:spMk id="6" creationId="{C68D2642-8864-13D6-7C12-17470807EE90}"/>
          </ac:spMkLst>
        </pc:spChg>
        <pc:spChg chg="add del mod">
          <ac:chgData name="Geordan Bolden" userId="a0c6ba0b182a7c09" providerId="LiveId" clId="{3F217152-A81B-489B-A04A-A8243356C7C5}" dt="2024-04-23T03:17:22.285" v="677"/>
          <ac:spMkLst>
            <pc:docMk/>
            <pc:sldMk cId="4185230955" sldId="266"/>
            <ac:spMk id="7" creationId="{0F8BAEE5-734A-C2EB-50E1-B59C17F19A28}"/>
          </ac:spMkLst>
        </pc:spChg>
        <pc:spChg chg="add mod">
          <ac:chgData name="Geordan Bolden" userId="a0c6ba0b182a7c09" providerId="LiveId" clId="{3F217152-A81B-489B-A04A-A8243356C7C5}" dt="2024-04-23T03:23:35.164" v="807" actId="1076"/>
          <ac:spMkLst>
            <pc:docMk/>
            <pc:sldMk cId="4185230955" sldId="266"/>
            <ac:spMk id="8" creationId="{3429514C-B285-CC2D-3CE8-72C570767E44}"/>
          </ac:spMkLst>
        </pc:spChg>
        <pc:spChg chg="add del mod">
          <ac:chgData name="Geordan Bolden" userId="a0c6ba0b182a7c09" providerId="LiveId" clId="{3F217152-A81B-489B-A04A-A8243356C7C5}" dt="2024-04-23T03:24:04.762" v="816"/>
          <ac:spMkLst>
            <pc:docMk/>
            <pc:sldMk cId="4185230955" sldId="266"/>
            <ac:spMk id="9" creationId="{9D319D7C-490F-21A7-52C2-68C8216FFF3B}"/>
          </ac:spMkLst>
        </pc:spChg>
        <pc:spChg chg="add del mod">
          <ac:chgData name="Geordan Bolden" userId="a0c6ba0b182a7c09" providerId="LiveId" clId="{3F217152-A81B-489B-A04A-A8243356C7C5}" dt="2024-04-23T03:24:36.934" v="837"/>
          <ac:spMkLst>
            <pc:docMk/>
            <pc:sldMk cId="4185230955" sldId="266"/>
            <ac:spMk id="10" creationId="{295B718D-BC8E-2102-C000-4535F4366033}"/>
          </ac:spMkLst>
        </pc:spChg>
        <pc:spChg chg="add mod">
          <ac:chgData name="Geordan Bolden" userId="a0c6ba0b182a7c09" providerId="LiveId" clId="{3F217152-A81B-489B-A04A-A8243356C7C5}" dt="2024-04-23T03:43:27.651" v="2036" actId="20577"/>
          <ac:spMkLst>
            <pc:docMk/>
            <pc:sldMk cId="4185230955" sldId="266"/>
            <ac:spMk id="11" creationId="{0B3E2A58-2531-3DFD-C312-15FD42C9B75D}"/>
          </ac:spMkLst>
        </pc:spChg>
        <pc:picChg chg="add mod">
          <ac:chgData name="Geordan Bolden" userId="a0c6ba0b182a7c09" providerId="LiveId" clId="{3F217152-A81B-489B-A04A-A8243356C7C5}" dt="2024-04-23T03:23:38.623" v="809" actId="1076"/>
          <ac:picMkLst>
            <pc:docMk/>
            <pc:sldMk cId="4185230955" sldId="266"/>
            <ac:picMk id="4" creationId="{FE0AE64D-448F-9DD0-20DF-3169CF67BA85}"/>
          </ac:picMkLst>
        </pc:picChg>
      </pc:sldChg>
      <pc:sldChg chg="addSp delSp modSp mod setBg">
        <pc:chgData name="Geordan Bolden" userId="a0c6ba0b182a7c09" providerId="LiveId" clId="{3F217152-A81B-489B-A04A-A8243356C7C5}" dt="2024-04-23T04:39:44.596" v="2854" actId="26606"/>
        <pc:sldMkLst>
          <pc:docMk/>
          <pc:sldMk cId="3971894993" sldId="267"/>
        </pc:sldMkLst>
        <pc:spChg chg="mod">
          <ac:chgData name="Geordan Bolden" userId="a0c6ba0b182a7c09" providerId="LiveId" clId="{3F217152-A81B-489B-A04A-A8243356C7C5}" dt="2024-04-23T04:39:44.596" v="2854" actId="26606"/>
          <ac:spMkLst>
            <pc:docMk/>
            <pc:sldMk cId="3971894993" sldId="267"/>
            <ac:spMk id="2" creationId="{5BB1F4BF-4088-B22A-493B-B7BCB70F5530}"/>
          </ac:spMkLst>
        </pc:spChg>
        <pc:spChg chg="del mod">
          <ac:chgData name="Geordan Bolden" userId="a0c6ba0b182a7c09" providerId="LiveId" clId="{3F217152-A81B-489B-A04A-A8243356C7C5}" dt="2024-04-23T04:39:44.596" v="2854" actId="26606"/>
          <ac:spMkLst>
            <pc:docMk/>
            <pc:sldMk cId="3971894993" sldId="267"/>
            <ac:spMk id="3" creationId="{01387A71-D7B4-C85C-9127-91B9F8937B16}"/>
          </ac:spMkLst>
        </pc:spChg>
        <pc:spChg chg="add">
          <ac:chgData name="Geordan Bolden" userId="a0c6ba0b182a7c09" providerId="LiveId" clId="{3F217152-A81B-489B-A04A-A8243356C7C5}" dt="2024-04-23T04:39:44.596" v="2854" actId="26606"/>
          <ac:spMkLst>
            <pc:docMk/>
            <pc:sldMk cId="3971894993" sldId="267"/>
            <ac:spMk id="9" creationId="{655AE6B0-AC9E-4167-806F-E9DB135FC46B}"/>
          </ac:spMkLst>
        </pc:spChg>
        <pc:spChg chg="add">
          <ac:chgData name="Geordan Bolden" userId="a0c6ba0b182a7c09" providerId="LiveId" clId="{3F217152-A81B-489B-A04A-A8243356C7C5}" dt="2024-04-23T04:39:44.596" v="2854" actId="26606"/>
          <ac:spMkLst>
            <pc:docMk/>
            <pc:sldMk cId="3971894993" sldId="267"/>
            <ac:spMk id="22" creationId="{87BD1F4E-A66D-4C06-86DA-8D56CA7A3B41}"/>
          </ac:spMkLst>
        </pc:spChg>
        <pc:grpChg chg="add">
          <ac:chgData name="Geordan Bolden" userId="a0c6ba0b182a7c09" providerId="LiveId" clId="{3F217152-A81B-489B-A04A-A8243356C7C5}" dt="2024-04-23T04:39:44.596" v="2854" actId="26606"/>
          <ac:grpSpMkLst>
            <pc:docMk/>
            <pc:sldMk cId="3971894993" sldId="267"/>
            <ac:grpSpMk id="11" creationId="{3523416A-383B-4FDC-B4C9-D8EDDFE9C043}"/>
          </ac:grpSpMkLst>
        </pc:grpChg>
        <pc:graphicFrameChg chg="add">
          <ac:chgData name="Geordan Bolden" userId="a0c6ba0b182a7c09" providerId="LiveId" clId="{3F217152-A81B-489B-A04A-A8243356C7C5}" dt="2024-04-23T04:39:44.596" v="2854" actId="26606"/>
          <ac:graphicFrameMkLst>
            <pc:docMk/>
            <pc:sldMk cId="3971894993" sldId="267"/>
            <ac:graphicFrameMk id="5" creationId="{5A0D92C4-0D08-84FB-7F58-D519D40BB474}"/>
          </ac:graphicFrameMkLst>
        </pc:graphicFrameChg>
      </pc:sldChg>
      <pc:sldChg chg="modSp del mod">
        <pc:chgData name="Geordan Bolden" userId="a0c6ba0b182a7c09" providerId="LiveId" clId="{3F217152-A81B-489B-A04A-A8243356C7C5}" dt="2024-04-23T04:25:21.090" v="2439" actId="47"/>
        <pc:sldMkLst>
          <pc:docMk/>
          <pc:sldMk cId="2122081457" sldId="268"/>
        </pc:sldMkLst>
        <pc:spChg chg="mod">
          <ac:chgData name="Geordan Bolden" userId="a0c6ba0b182a7c09" providerId="LiveId" clId="{3F217152-A81B-489B-A04A-A8243356C7C5}" dt="2024-04-23T04:25:18.238" v="2438" actId="1076"/>
          <ac:spMkLst>
            <pc:docMk/>
            <pc:sldMk cId="2122081457" sldId="268"/>
            <ac:spMk id="3" creationId="{40533CEE-E8B5-D3A8-4C1D-065310F99381}"/>
          </ac:spMkLst>
        </pc:spChg>
      </pc:sldChg>
      <pc:sldChg chg="modSp mod">
        <pc:chgData name="Geordan Bolden" userId="a0c6ba0b182a7c09" providerId="LiveId" clId="{3F217152-A81B-489B-A04A-A8243356C7C5}" dt="2024-04-23T04:57:00.264" v="2985"/>
        <pc:sldMkLst>
          <pc:docMk/>
          <pc:sldMk cId="1655319848" sldId="270"/>
        </pc:sldMkLst>
        <pc:spChg chg="mod">
          <ac:chgData name="Geordan Bolden" userId="a0c6ba0b182a7c09" providerId="LiveId" clId="{3F217152-A81B-489B-A04A-A8243356C7C5}" dt="2024-04-23T04:57:00.264" v="2985"/>
          <ac:spMkLst>
            <pc:docMk/>
            <pc:sldMk cId="1655319848" sldId="270"/>
            <ac:spMk id="3" creationId="{6FD218EC-5590-13A8-7248-5A85982CCD70}"/>
          </ac:spMkLst>
        </pc:spChg>
      </pc:sldChg>
      <pc:sldChg chg="modSp mod">
        <pc:chgData name="Geordan Bolden" userId="a0c6ba0b182a7c09" providerId="LiveId" clId="{3F217152-A81B-489B-A04A-A8243356C7C5}" dt="2024-04-23T04:56:45.573" v="2979"/>
        <pc:sldMkLst>
          <pc:docMk/>
          <pc:sldMk cId="2259322182" sldId="271"/>
        </pc:sldMkLst>
        <pc:spChg chg="mod">
          <ac:chgData name="Geordan Bolden" userId="a0c6ba0b182a7c09" providerId="LiveId" clId="{3F217152-A81B-489B-A04A-A8243356C7C5}" dt="2024-04-23T04:56:45.573" v="2979"/>
          <ac:spMkLst>
            <pc:docMk/>
            <pc:sldMk cId="2259322182" sldId="271"/>
            <ac:spMk id="3" creationId="{0C19FF44-74AA-ABB1-40E7-B89435A05B0B}"/>
          </ac:spMkLst>
        </pc:spChg>
      </pc:sldChg>
      <pc:sldChg chg="addSp delSp modSp new mod setBg">
        <pc:chgData name="Geordan Bolden" userId="a0c6ba0b182a7c09" providerId="LiveId" clId="{3F217152-A81B-489B-A04A-A8243356C7C5}" dt="2024-04-23T03:40:33.225" v="1716" actId="20577"/>
        <pc:sldMkLst>
          <pc:docMk/>
          <pc:sldMk cId="946715657" sldId="272"/>
        </pc:sldMkLst>
        <pc:spChg chg="mod">
          <ac:chgData name="Geordan Bolden" userId="a0c6ba0b182a7c09" providerId="LiveId" clId="{3F217152-A81B-489B-A04A-A8243356C7C5}" dt="2024-04-23T02:49:21.658" v="496" actId="1076"/>
          <ac:spMkLst>
            <pc:docMk/>
            <pc:sldMk cId="946715657" sldId="272"/>
            <ac:spMk id="2" creationId="{4693457D-2BA0-C5FA-725C-459A528CDA87}"/>
          </ac:spMkLst>
        </pc:spChg>
        <pc:spChg chg="add del mod">
          <ac:chgData name="Geordan Bolden" userId="a0c6ba0b182a7c09" providerId="LiveId" clId="{3F217152-A81B-489B-A04A-A8243356C7C5}" dt="2024-04-23T02:44:28.571" v="435" actId="26606"/>
          <ac:spMkLst>
            <pc:docMk/>
            <pc:sldMk cId="946715657" sldId="272"/>
            <ac:spMk id="3" creationId="{1E949F4B-2848-6B71-E2FB-46401DCE85B8}"/>
          </ac:spMkLst>
        </pc:spChg>
        <pc:spChg chg="add del mod">
          <ac:chgData name="Geordan Bolden" userId="a0c6ba0b182a7c09" providerId="LiveId" clId="{3F217152-A81B-489B-A04A-A8243356C7C5}" dt="2024-04-23T02:47:50.983" v="474" actId="478"/>
          <ac:spMkLst>
            <pc:docMk/>
            <pc:sldMk cId="946715657" sldId="272"/>
            <ac:spMk id="7" creationId="{496E1D36-ECA8-1C07-F775-F9998DFAAD88}"/>
          </ac:spMkLst>
        </pc:spChg>
        <pc:spChg chg="add del">
          <ac:chgData name="Geordan Bolden" userId="a0c6ba0b182a7c09" providerId="LiveId" clId="{3F217152-A81B-489B-A04A-A8243356C7C5}" dt="2024-04-23T02:44:28.565" v="434" actId="26606"/>
          <ac:spMkLst>
            <pc:docMk/>
            <pc:sldMk cId="946715657" sldId="272"/>
            <ac:spMk id="9" creationId="{BD11ECC6-8551-4768-8DFD-CD41AF420A37}"/>
          </ac:spMkLst>
        </pc:spChg>
        <pc:spChg chg="add del">
          <ac:chgData name="Geordan Bolden" userId="a0c6ba0b182a7c09" providerId="LiveId" clId="{3F217152-A81B-489B-A04A-A8243356C7C5}" dt="2024-04-23T02:44:28.565" v="434" actId="26606"/>
          <ac:spMkLst>
            <pc:docMk/>
            <pc:sldMk cId="946715657" sldId="272"/>
            <ac:spMk id="22" creationId="{8E2EB503-A017-4457-A105-53638C97DEB8}"/>
          </ac:spMkLst>
        </pc:spChg>
        <pc:spChg chg="add">
          <ac:chgData name="Geordan Bolden" userId="a0c6ba0b182a7c09" providerId="LiveId" clId="{3F217152-A81B-489B-A04A-A8243356C7C5}" dt="2024-04-23T02:44:28.571" v="435" actId="26606"/>
          <ac:spMkLst>
            <pc:docMk/>
            <pc:sldMk cId="946715657" sldId="272"/>
            <ac:spMk id="25" creationId="{EB6743CF-E74B-4A3C-A785-599069DB89DF}"/>
          </ac:spMkLst>
        </pc:spChg>
        <pc:spChg chg="add del mod">
          <ac:chgData name="Geordan Bolden" userId="a0c6ba0b182a7c09" providerId="LiveId" clId="{3F217152-A81B-489B-A04A-A8243356C7C5}" dt="2024-04-23T02:47:48.636" v="473" actId="478"/>
          <ac:spMkLst>
            <pc:docMk/>
            <pc:sldMk cId="946715657" sldId="272"/>
            <ac:spMk id="26" creationId="{1E949F4B-2848-6B71-E2FB-46401DCE85B8}"/>
          </ac:spMkLst>
        </pc:spChg>
        <pc:spChg chg="add mod">
          <ac:chgData name="Geordan Bolden" userId="a0c6ba0b182a7c09" providerId="LiveId" clId="{3F217152-A81B-489B-A04A-A8243356C7C5}" dt="2024-04-23T02:48:02.364" v="475"/>
          <ac:spMkLst>
            <pc:docMk/>
            <pc:sldMk cId="946715657" sldId="272"/>
            <ac:spMk id="30" creationId="{C8E25271-2D48-6FD5-C839-810C3CD2FB47}"/>
          </ac:spMkLst>
        </pc:spChg>
        <pc:spChg chg="add mod">
          <ac:chgData name="Geordan Bolden" userId="a0c6ba0b182a7c09" providerId="LiveId" clId="{3F217152-A81B-489B-A04A-A8243356C7C5}" dt="2024-04-23T02:48:16.523" v="478" actId="1076"/>
          <ac:spMkLst>
            <pc:docMk/>
            <pc:sldMk cId="946715657" sldId="272"/>
            <ac:spMk id="31" creationId="{ED5B5A21-2B62-C132-7E82-6D3B794E74F7}"/>
          </ac:spMkLst>
        </pc:spChg>
        <pc:spChg chg="add mod">
          <ac:chgData name="Geordan Bolden" userId="a0c6ba0b182a7c09" providerId="LiveId" clId="{3F217152-A81B-489B-A04A-A8243356C7C5}" dt="2024-04-23T02:48:02.364" v="475"/>
          <ac:spMkLst>
            <pc:docMk/>
            <pc:sldMk cId="946715657" sldId="272"/>
            <ac:spMk id="32" creationId="{1583AF5E-C214-690F-F589-48421F6284A0}"/>
          </ac:spMkLst>
        </pc:spChg>
        <pc:spChg chg="add mod">
          <ac:chgData name="Geordan Bolden" userId="a0c6ba0b182a7c09" providerId="LiveId" clId="{3F217152-A81B-489B-A04A-A8243356C7C5}" dt="2024-04-23T02:48:02.364" v="475"/>
          <ac:spMkLst>
            <pc:docMk/>
            <pc:sldMk cId="946715657" sldId="272"/>
            <ac:spMk id="33" creationId="{D980253A-C3D7-DBAB-B2EB-2432D7E5AB0F}"/>
          </ac:spMkLst>
        </pc:spChg>
        <pc:spChg chg="add mod">
          <ac:chgData name="Geordan Bolden" userId="a0c6ba0b182a7c09" providerId="LiveId" clId="{3F217152-A81B-489B-A04A-A8243356C7C5}" dt="2024-04-23T02:48:02.364" v="475"/>
          <ac:spMkLst>
            <pc:docMk/>
            <pc:sldMk cId="946715657" sldId="272"/>
            <ac:spMk id="34" creationId="{311A7398-8BC7-26A8-70E8-26C083DEE911}"/>
          </ac:spMkLst>
        </pc:spChg>
        <pc:spChg chg="add mod">
          <ac:chgData name="Geordan Bolden" userId="a0c6ba0b182a7c09" providerId="LiveId" clId="{3F217152-A81B-489B-A04A-A8243356C7C5}" dt="2024-04-23T02:48:02.364" v="475"/>
          <ac:spMkLst>
            <pc:docMk/>
            <pc:sldMk cId="946715657" sldId="272"/>
            <ac:spMk id="35" creationId="{FA0E76DE-555B-A3A4-434A-CF0E4138C888}"/>
          </ac:spMkLst>
        </pc:spChg>
        <pc:spChg chg="add mod">
          <ac:chgData name="Geordan Bolden" userId="a0c6ba0b182a7c09" providerId="LiveId" clId="{3F217152-A81B-489B-A04A-A8243356C7C5}" dt="2024-04-23T02:48:02.364" v="475"/>
          <ac:spMkLst>
            <pc:docMk/>
            <pc:sldMk cId="946715657" sldId="272"/>
            <ac:spMk id="36" creationId="{51A98D8A-0242-4C91-F686-88A24FD8AB2B}"/>
          </ac:spMkLst>
        </pc:spChg>
        <pc:spChg chg="add mod">
          <ac:chgData name="Geordan Bolden" userId="a0c6ba0b182a7c09" providerId="LiveId" clId="{3F217152-A81B-489B-A04A-A8243356C7C5}" dt="2024-04-23T02:48:02.364" v="475"/>
          <ac:spMkLst>
            <pc:docMk/>
            <pc:sldMk cId="946715657" sldId="272"/>
            <ac:spMk id="37" creationId="{819E2495-98CC-A79B-BFFF-729144D4F50F}"/>
          </ac:spMkLst>
        </pc:spChg>
        <pc:spChg chg="add mod">
          <ac:chgData name="Geordan Bolden" userId="a0c6ba0b182a7c09" providerId="LiveId" clId="{3F217152-A81B-489B-A04A-A8243356C7C5}" dt="2024-04-23T02:48:02.364" v="475"/>
          <ac:spMkLst>
            <pc:docMk/>
            <pc:sldMk cId="946715657" sldId="272"/>
            <ac:spMk id="38" creationId="{C6CA3D4B-ED3D-594E-8C65-677D68892937}"/>
          </ac:spMkLst>
        </pc:spChg>
        <pc:spChg chg="add mod">
          <ac:chgData name="Geordan Bolden" userId="a0c6ba0b182a7c09" providerId="LiveId" clId="{3F217152-A81B-489B-A04A-A8243356C7C5}" dt="2024-04-23T03:40:33.225" v="1716" actId="20577"/>
          <ac:spMkLst>
            <pc:docMk/>
            <pc:sldMk cId="946715657" sldId="272"/>
            <ac:spMk id="39" creationId="{6C0387B8-44AC-6202-7EB3-3481D1675FB6}"/>
          </ac:spMkLst>
        </pc:spChg>
        <pc:spChg chg="add mod">
          <ac:chgData name="Geordan Bolden" userId="a0c6ba0b182a7c09" providerId="LiveId" clId="{3F217152-A81B-489B-A04A-A8243356C7C5}" dt="2024-04-23T02:48:02.364" v="475"/>
          <ac:spMkLst>
            <pc:docMk/>
            <pc:sldMk cId="946715657" sldId="272"/>
            <ac:spMk id="40" creationId="{F73A7C87-85DB-DDE9-BC43-93102CA923EA}"/>
          </ac:spMkLst>
        </pc:spChg>
        <pc:spChg chg="add mod">
          <ac:chgData name="Geordan Bolden" userId="a0c6ba0b182a7c09" providerId="LiveId" clId="{3F217152-A81B-489B-A04A-A8243356C7C5}" dt="2024-04-23T02:48:02.364" v="475"/>
          <ac:spMkLst>
            <pc:docMk/>
            <pc:sldMk cId="946715657" sldId="272"/>
            <ac:spMk id="41" creationId="{1496E92D-5C32-B495-E18A-3008E2EB82A8}"/>
          </ac:spMkLst>
        </pc:spChg>
        <pc:spChg chg="add mod">
          <ac:chgData name="Geordan Bolden" userId="a0c6ba0b182a7c09" providerId="LiveId" clId="{3F217152-A81B-489B-A04A-A8243356C7C5}" dt="2024-04-23T02:48:02.364" v="475"/>
          <ac:spMkLst>
            <pc:docMk/>
            <pc:sldMk cId="946715657" sldId="272"/>
            <ac:spMk id="42" creationId="{84E95C5A-92A4-7093-51F9-EB00E02BA205}"/>
          </ac:spMkLst>
        </pc:spChg>
        <pc:spChg chg="add mod">
          <ac:chgData name="Geordan Bolden" userId="a0c6ba0b182a7c09" providerId="LiveId" clId="{3F217152-A81B-489B-A04A-A8243356C7C5}" dt="2024-04-23T02:48:02.364" v="475"/>
          <ac:spMkLst>
            <pc:docMk/>
            <pc:sldMk cId="946715657" sldId="272"/>
            <ac:spMk id="43" creationId="{D2081734-20CC-631B-EE28-D17A742DA6CD}"/>
          </ac:spMkLst>
        </pc:spChg>
        <pc:grpChg chg="add mod">
          <ac:chgData name="Geordan Bolden" userId="a0c6ba0b182a7c09" providerId="LiveId" clId="{3F217152-A81B-489B-A04A-A8243356C7C5}" dt="2024-04-23T02:49:04.295" v="492" actId="1076"/>
          <ac:grpSpMkLst>
            <pc:docMk/>
            <pc:sldMk cId="946715657" sldId="272"/>
            <ac:grpSpMk id="8" creationId="{E5FF3194-71DC-B7C7-F0A3-37683FA7FB12}"/>
          </ac:grpSpMkLst>
        </pc:grpChg>
        <pc:grpChg chg="add mod">
          <ac:chgData name="Geordan Bolden" userId="a0c6ba0b182a7c09" providerId="LiveId" clId="{3F217152-A81B-489B-A04A-A8243356C7C5}" dt="2024-04-23T02:48:48.286" v="488" actId="1076"/>
          <ac:grpSpMkLst>
            <pc:docMk/>
            <pc:sldMk cId="946715657" sldId="272"/>
            <ac:grpSpMk id="10" creationId="{0808CD8C-2794-3D33-5426-D2A27A918B6C}"/>
          </ac:grpSpMkLst>
        </pc:grpChg>
        <pc:grpChg chg="add del">
          <ac:chgData name="Geordan Bolden" userId="a0c6ba0b182a7c09" providerId="LiveId" clId="{3F217152-A81B-489B-A04A-A8243356C7C5}" dt="2024-04-23T02:44:28.565" v="434" actId="26606"/>
          <ac:grpSpMkLst>
            <pc:docMk/>
            <pc:sldMk cId="946715657" sldId="272"/>
            <ac:grpSpMk id="11" creationId="{93657592-CA60-4F45-B1A0-88AA77242087}"/>
          </ac:grpSpMkLst>
        </pc:grpChg>
        <pc:grpChg chg="add mod">
          <ac:chgData name="Geordan Bolden" userId="a0c6ba0b182a7c09" providerId="LiveId" clId="{3F217152-A81B-489B-A04A-A8243356C7C5}" dt="2024-04-23T02:49:17.516" v="495" actId="1076"/>
          <ac:grpSpMkLst>
            <pc:docMk/>
            <pc:sldMk cId="946715657" sldId="272"/>
            <ac:grpSpMk id="21" creationId="{710BDA84-8AAF-962E-153D-A4C2EF8E3DCC}"/>
          </ac:grpSpMkLst>
        </pc:grpChg>
        <pc:grpChg chg="add mod">
          <ac:chgData name="Geordan Bolden" userId="a0c6ba0b182a7c09" providerId="LiveId" clId="{3F217152-A81B-489B-A04A-A8243356C7C5}" dt="2024-04-23T02:49:14.698" v="494" actId="1076"/>
          <ac:grpSpMkLst>
            <pc:docMk/>
            <pc:sldMk cId="946715657" sldId="272"/>
            <ac:grpSpMk id="23" creationId="{EF1BA1C9-1364-2164-825A-3F5C38269BF1}"/>
          </ac:grpSpMkLst>
        </pc:grpChg>
        <pc:grpChg chg="add mod">
          <ac:chgData name="Geordan Bolden" userId="a0c6ba0b182a7c09" providerId="LiveId" clId="{3F217152-A81B-489B-A04A-A8243356C7C5}" dt="2024-04-23T02:49:10.228" v="493" actId="1076"/>
          <ac:grpSpMkLst>
            <pc:docMk/>
            <pc:sldMk cId="946715657" sldId="272"/>
            <ac:grpSpMk id="27" creationId="{61ABCB79-4A52-4294-10F4-E0AE09CEA6A7}"/>
          </ac:grpSpMkLst>
        </pc:grpChg>
        <pc:grpChg chg="add mod">
          <ac:chgData name="Geordan Bolden" userId="a0c6ba0b182a7c09" providerId="LiveId" clId="{3F217152-A81B-489B-A04A-A8243356C7C5}" dt="2024-04-23T02:48:33.075" v="483" actId="1076"/>
          <ac:grpSpMkLst>
            <pc:docMk/>
            <pc:sldMk cId="946715657" sldId="272"/>
            <ac:grpSpMk id="28" creationId="{F1FAEDBD-C59D-E852-2CA6-086B12F47978}"/>
          </ac:grpSpMkLst>
        </pc:grpChg>
        <pc:grpChg chg="add mod">
          <ac:chgData name="Geordan Bolden" userId="a0c6ba0b182a7c09" providerId="LiveId" clId="{3F217152-A81B-489B-A04A-A8243356C7C5}" dt="2024-04-23T02:48:29.783" v="482" actId="1076"/>
          <ac:grpSpMkLst>
            <pc:docMk/>
            <pc:sldMk cId="946715657" sldId="272"/>
            <ac:grpSpMk id="29" creationId="{A30D0746-07A8-02CF-3408-7F1651105627}"/>
          </ac:grpSpMkLst>
        </pc:grpChg>
        <pc:graphicFrameChg chg="add del">
          <ac:chgData name="Geordan Bolden" userId="a0c6ba0b182a7c09" providerId="LiveId" clId="{3F217152-A81B-489B-A04A-A8243356C7C5}" dt="2024-04-23T02:44:28.565" v="434" actId="26606"/>
          <ac:graphicFrameMkLst>
            <pc:docMk/>
            <pc:sldMk cId="946715657" sldId="272"/>
            <ac:graphicFrameMk id="5" creationId="{6691575A-1C0E-9F06-2B2E-0DE74A0038D4}"/>
          </ac:graphicFrameMkLst>
        </pc:graphicFrameChg>
        <pc:picChg chg="add mod">
          <ac:chgData name="Geordan Bolden" userId="a0c6ba0b182a7c09" providerId="LiveId" clId="{3F217152-A81B-489B-A04A-A8243356C7C5}" dt="2024-04-23T02:45:18.705" v="453" actId="1076"/>
          <ac:picMkLst>
            <pc:docMk/>
            <pc:sldMk cId="946715657" sldId="272"/>
            <ac:picMk id="4" creationId="{4807A6A8-C0C0-6799-FB71-485C9AAA6E17}"/>
          </ac:picMkLst>
        </pc:picChg>
        <pc:picChg chg="add">
          <ac:chgData name="Geordan Bolden" userId="a0c6ba0b182a7c09" providerId="LiveId" clId="{3F217152-A81B-489B-A04A-A8243356C7C5}" dt="2024-04-23T02:44:28.571" v="435" actId="26606"/>
          <ac:picMkLst>
            <pc:docMk/>
            <pc:sldMk cId="946715657" sldId="272"/>
            <ac:picMk id="24" creationId="{A7DC7F66-BF2F-4B15-900A-F402B21165DB}"/>
          </ac:picMkLst>
        </pc:picChg>
      </pc:sldChg>
      <pc:sldChg chg="addSp delSp modSp new del mod">
        <pc:chgData name="Geordan Bolden" userId="a0c6ba0b182a7c09" providerId="LiveId" clId="{3F217152-A81B-489B-A04A-A8243356C7C5}" dt="2024-04-23T02:36:43.307" v="356" actId="47"/>
        <pc:sldMkLst>
          <pc:docMk/>
          <pc:sldMk cId="1237491342" sldId="273"/>
        </pc:sldMkLst>
        <pc:spChg chg="del">
          <ac:chgData name="Geordan Bolden" userId="a0c6ba0b182a7c09" providerId="LiveId" clId="{3F217152-A81B-489B-A04A-A8243356C7C5}" dt="2024-04-23T02:34:41.257" v="307" actId="478"/>
          <ac:spMkLst>
            <pc:docMk/>
            <pc:sldMk cId="1237491342" sldId="273"/>
            <ac:spMk id="2" creationId="{CE5D4A04-3F70-F963-9CCE-3AF7523AE7FC}"/>
          </ac:spMkLst>
        </pc:spChg>
        <pc:spChg chg="del">
          <ac:chgData name="Geordan Bolden" userId="a0c6ba0b182a7c09" providerId="LiveId" clId="{3F217152-A81B-489B-A04A-A8243356C7C5}" dt="2024-04-23T02:35:54.282" v="322" actId="22"/>
          <ac:spMkLst>
            <pc:docMk/>
            <pc:sldMk cId="1237491342" sldId="273"/>
            <ac:spMk id="3" creationId="{980ACD03-395F-6F44-5E27-8A36253F1AA1}"/>
          </ac:spMkLst>
        </pc:spChg>
        <pc:spChg chg="add mod">
          <ac:chgData name="Geordan Bolden" userId="a0c6ba0b182a7c09" providerId="LiveId" clId="{3F217152-A81B-489B-A04A-A8243356C7C5}" dt="2024-04-23T02:36:42.017" v="355" actId="20577"/>
          <ac:spMkLst>
            <pc:docMk/>
            <pc:sldMk cId="1237491342" sldId="273"/>
            <ac:spMk id="7" creationId="{662698BF-763A-795E-87B4-B980F5805374}"/>
          </ac:spMkLst>
        </pc:spChg>
        <pc:picChg chg="add del mod ord">
          <ac:chgData name="Geordan Bolden" userId="a0c6ba0b182a7c09" providerId="LiveId" clId="{3F217152-A81B-489B-A04A-A8243356C7C5}" dt="2024-04-23T02:36:09.400" v="325" actId="478"/>
          <ac:picMkLst>
            <pc:docMk/>
            <pc:sldMk cId="1237491342" sldId="273"/>
            <ac:picMk id="5" creationId="{921E453A-C1FD-79A2-9B5E-9DF8F223BBF2}"/>
          </ac:picMkLst>
        </pc:picChg>
      </pc:sldChg>
      <pc:sldChg chg="addSp delSp modSp new mod">
        <pc:chgData name="Geordan Bolden" userId="a0c6ba0b182a7c09" providerId="LiveId" clId="{3F217152-A81B-489B-A04A-A8243356C7C5}" dt="2024-04-23T05:05:14.617" v="3344" actId="20577"/>
        <pc:sldMkLst>
          <pc:docMk/>
          <pc:sldMk cId="1898007303" sldId="273"/>
        </pc:sldMkLst>
        <pc:spChg chg="mod">
          <ac:chgData name="Geordan Bolden" userId="a0c6ba0b182a7c09" providerId="LiveId" clId="{3F217152-A81B-489B-A04A-A8243356C7C5}" dt="2024-04-23T03:43:36.428" v="2039" actId="1076"/>
          <ac:spMkLst>
            <pc:docMk/>
            <pc:sldMk cId="1898007303" sldId="273"/>
            <ac:spMk id="2" creationId="{13DC1F2C-9F00-CAA5-42EC-0658154A9217}"/>
          </ac:spMkLst>
        </pc:spChg>
        <pc:spChg chg="del">
          <ac:chgData name="Geordan Bolden" userId="a0c6ba0b182a7c09" providerId="LiveId" clId="{3F217152-A81B-489B-A04A-A8243356C7C5}" dt="2024-04-23T02:52:48.828" v="506"/>
          <ac:spMkLst>
            <pc:docMk/>
            <pc:sldMk cId="1898007303" sldId="273"/>
            <ac:spMk id="3" creationId="{8379AA14-9F93-DC5C-9134-06EAAEFE0AF7}"/>
          </ac:spMkLst>
        </pc:spChg>
        <pc:spChg chg="add mod">
          <ac:chgData name="Geordan Bolden" userId="a0c6ba0b182a7c09" providerId="LiveId" clId="{3F217152-A81B-489B-A04A-A8243356C7C5}" dt="2024-04-23T03:43:33.744" v="2037" actId="1076"/>
          <ac:spMkLst>
            <pc:docMk/>
            <pc:sldMk cId="1898007303" sldId="273"/>
            <ac:spMk id="6" creationId="{90501FCD-29D1-6F76-BC20-31FA1A3EDB53}"/>
          </ac:spMkLst>
        </pc:spChg>
        <pc:spChg chg="add del mod">
          <ac:chgData name="Geordan Bolden" userId="a0c6ba0b182a7c09" providerId="LiveId" clId="{3F217152-A81B-489B-A04A-A8243356C7C5}" dt="2024-04-23T03:23:19.449" v="800"/>
          <ac:spMkLst>
            <pc:docMk/>
            <pc:sldMk cId="1898007303" sldId="273"/>
            <ac:spMk id="7" creationId="{FBF4548B-87EA-819B-DC2A-DACAB2E94B85}"/>
          </ac:spMkLst>
        </pc:spChg>
        <pc:spChg chg="add del mod">
          <ac:chgData name="Geordan Bolden" userId="a0c6ba0b182a7c09" providerId="LiveId" clId="{3F217152-A81B-489B-A04A-A8243356C7C5}" dt="2024-04-23T03:25:57.505" v="846"/>
          <ac:spMkLst>
            <pc:docMk/>
            <pc:sldMk cId="1898007303" sldId="273"/>
            <ac:spMk id="8" creationId="{95852F9A-45DC-56C4-8DD5-764DC1A45637}"/>
          </ac:spMkLst>
        </pc:spChg>
        <pc:spChg chg="add mod">
          <ac:chgData name="Geordan Bolden" userId="a0c6ba0b182a7c09" providerId="LiveId" clId="{3F217152-A81B-489B-A04A-A8243356C7C5}" dt="2024-04-23T05:05:14.617" v="3344" actId="20577"/>
          <ac:spMkLst>
            <pc:docMk/>
            <pc:sldMk cId="1898007303" sldId="273"/>
            <ac:spMk id="9" creationId="{CE8BF8A2-74C8-0989-2C01-8A9F6F1DAB4E}"/>
          </ac:spMkLst>
        </pc:spChg>
        <pc:picChg chg="add mod">
          <ac:chgData name="Geordan Bolden" userId="a0c6ba0b182a7c09" providerId="LiveId" clId="{3F217152-A81B-489B-A04A-A8243356C7C5}" dt="2024-04-23T04:56:02.845" v="2977" actId="1076"/>
          <ac:picMkLst>
            <pc:docMk/>
            <pc:sldMk cId="1898007303" sldId="273"/>
            <ac:picMk id="4" creationId="{B169454F-59E5-080B-59B9-F753130FD424}"/>
          </ac:picMkLst>
        </pc:picChg>
        <pc:picChg chg="add del">
          <ac:chgData name="Geordan Bolden" userId="a0c6ba0b182a7c09" providerId="LiveId" clId="{3F217152-A81B-489B-A04A-A8243356C7C5}" dt="2024-04-23T03:14:31.494" v="671" actId="478"/>
          <ac:picMkLst>
            <pc:docMk/>
            <pc:sldMk cId="1898007303" sldId="273"/>
            <ac:picMk id="5" creationId="{A4B19CEA-C12E-0322-8938-E6AC924CDF23}"/>
          </ac:picMkLst>
        </pc:picChg>
      </pc:sldChg>
      <pc:sldChg chg="addSp delSp modSp new add del mod">
        <pc:chgData name="Geordan Bolden" userId="a0c6ba0b182a7c09" providerId="LiveId" clId="{3F217152-A81B-489B-A04A-A8243356C7C5}" dt="2024-04-23T02:49:26.530" v="498" actId="47"/>
        <pc:sldMkLst>
          <pc:docMk/>
          <pc:sldMk cId="3893902414" sldId="273"/>
        </pc:sldMkLst>
        <pc:spChg chg="mod">
          <ac:chgData name="Geordan Bolden" userId="a0c6ba0b182a7c09" providerId="LiveId" clId="{3F217152-A81B-489B-A04A-A8243356C7C5}" dt="2024-04-23T02:43:56.299" v="432" actId="20577"/>
          <ac:spMkLst>
            <pc:docMk/>
            <pc:sldMk cId="3893902414" sldId="273"/>
            <ac:spMk id="2" creationId="{3012B466-E764-EA06-CC31-D63C689AAFF8}"/>
          </ac:spMkLst>
        </pc:spChg>
        <pc:spChg chg="del">
          <ac:chgData name="Geordan Bolden" userId="a0c6ba0b182a7c09" providerId="LiveId" clId="{3F217152-A81B-489B-A04A-A8243356C7C5}" dt="2024-04-23T02:43:21.926" v="394" actId="478"/>
          <ac:spMkLst>
            <pc:docMk/>
            <pc:sldMk cId="3893902414" sldId="273"/>
            <ac:spMk id="3" creationId="{D3A26B02-F8A0-E8A8-2EBA-097AB7FA6258}"/>
          </ac:spMkLst>
        </pc:spChg>
        <pc:graphicFrameChg chg="add mod">
          <ac:chgData name="Geordan Bolden" userId="a0c6ba0b182a7c09" providerId="LiveId" clId="{3F217152-A81B-489B-A04A-A8243356C7C5}" dt="2024-04-23T02:47:31.662" v="468"/>
          <ac:graphicFrameMkLst>
            <pc:docMk/>
            <pc:sldMk cId="3893902414" sldId="273"/>
            <ac:graphicFrameMk id="5" creationId="{ACB78D57-6F27-B1A9-2CDA-3671C478AA44}"/>
          </ac:graphicFrameMkLst>
        </pc:graphicFrameChg>
        <pc:picChg chg="add del mod">
          <ac:chgData name="Geordan Bolden" userId="a0c6ba0b182a7c09" providerId="LiveId" clId="{3F217152-A81B-489B-A04A-A8243356C7C5}" dt="2024-04-23T02:47:30.535" v="467" actId="478"/>
          <ac:picMkLst>
            <pc:docMk/>
            <pc:sldMk cId="3893902414" sldId="273"/>
            <ac:picMk id="4" creationId="{0927CCA8-2103-E09F-2006-BC5F619F9172}"/>
          </ac:picMkLst>
        </pc:picChg>
      </pc:sldChg>
      <pc:sldChg chg="new del">
        <pc:chgData name="Geordan Bolden" userId="a0c6ba0b182a7c09" providerId="LiveId" clId="{3F217152-A81B-489B-A04A-A8243356C7C5}" dt="2024-04-23T02:54:11.335" v="598" actId="47"/>
        <pc:sldMkLst>
          <pc:docMk/>
          <pc:sldMk cId="498341898" sldId="274"/>
        </pc:sldMkLst>
      </pc:sldChg>
      <pc:sldChg chg="addSp delSp modSp new del mod">
        <pc:chgData name="Geordan Bolden" userId="a0c6ba0b182a7c09" providerId="LiveId" clId="{3F217152-A81B-489B-A04A-A8243356C7C5}" dt="2024-04-23T03:17:53.139" v="683" actId="47"/>
        <pc:sldMkLst>
          <pc:docMk/>
          <pc:sldMk cId="2131100041" sldId="274"/>
        </pc:sldMkLst>
        <pc:spChg chg="del">
          <ac:chgData name="Geordan Bolden" userId="a0c6ba0b182a7c09" providerId="LiveId" clId="{3F217152-A81B-489B-A04A-A8243356C7C5}" dt="2024-04-23T03:13:50.872" v="668" actId="478"/>
          <ac:spMkLst>
            <pc:docMk/>
            <pc:sldMk cId="2131100041" sldId="274"/>
            <ac:spMk id="2" creationId="{98350F6E-B76B-8481-82EA-115F552FDA6E}"/>
          </ac:spMkLst>
        </pc:spChg>
        <pc:spChg chg="del">
          <ac:chgData name="Geordan Bolden" userId="a0c6ba0b182a7c09" providerId="LiveId" clId="{3F217152-A81B-489B-A04A-A8243356C7C5}" dt="2024-04-23T03:13:52.935" v="669" actId="478"/>
          <ac:spMkLst>
            <pc:docMk/>
            <pc:sldMk cId="2131100041" sldId="274"/>
            <ac:spMk id="3" creationId="{965F3C40-84CD-5FA9-F396-4FA7BE78D7B4}"/>
          </ac:spMkLst>
        </pc:spChg>
        <pc:spChg chg="add del mod">
          <ac:chgData name="Geordan Bolden" userId="a0c6ba0b182a7c09" providerId="LiveId" clId="{3F217152-A81B-489B-A04A-A8243356C7C5}" dt="2024-04-23T03:17:33.807" v="680"/>
          <ac:spMkLst>
            <pc:docMk/>
            <pc:sldMk cId="2131100041" sldId="274"/>
            <ac:spMk id="4" creationId="{C5834760-6250-F542-F0FC-5852F08D6A46}"/>
          </ac:spMkLst>
        </pc:spChg>
      </pc:sldChg>
      <pc:sldChg chg="delSp modSp new mod">
        <pc:chgData name="Geordan Bolden" userId="a0c6ba0b182a7c09" providerId="LiveId" clId="{3F217152-A81B-489B-A04A-A8243356C7C5}" dt="2024-04-23T03:40:44.957" v="1717" actId="1076"/>
        <pc:sldMkLst>
          <pc:docMk/>
          <pc:sldMk cId="203219883" sldId="275"/>
        </pc:sldMkLst>
        <pc:spChg chg="mod">
          <ac:chgData name="Geordan Bolden" userId="a0c6ba0b182a7c09" providerId="LiveId" clId="{3F217152-A81B-489B-A04A-A8243356C7C5}" dt="2024-04-23T03:40:44.957" v="1717" actId="1076"/>
          <ac:spMkLst>
            <pc:docMk/>
            <pc:sldMk cId="203219883" sldId="275"/>
            <ac:spMk id="2" creationId="{66FF591A-2E2C-D8F0-4A52-349765A2F64D}"/>
          </ac:spMkLst>
        </pc:spChg>
        <pc:spChg chg="del">
          <ac:chgData name="Geordan Bolden" userId="a0c6ba0b182a7c09" providerId="LiveId" clId="{3F217152-A81B-489B-A04A-A8243356C7C5}" dt="2024-04-23T03:18:22.546" v="684" actId="478"/>
          <ac:spMkLst>
            <pc:docMk/>
            <pc:sldMk cId="203219883" sldId="275"/>
            <ac:spMk id="3" creationId="{F57DBB39-4001-BCD6-684C-922501B0730B}"/>
          </ac:spMkLst>
        </pc:spChg>
      </pc:sldChg>
      <pc:sldChg chg="addSp delSp modSp new del mod modClrScheme chgLayout">
        <pc:chgData name="Geordan Bolden" userId="a0c6ba0b182a7c09" providerId="LiveId" clId="{3F217152-A81B-489B-A04A-A8243356C7C5}" dt="2024-04-23T02:55:02.718" v="648" actId="47"/>
        <pc:sldMkLst>
          <pc:docMk/>
          <pc:sldMk cId="1135160807" sldId="275"/>
        </pc:sldMkLst>
        <pc:spChg chg="del mod ord">
          <ac:chgData name="Geordan Bolden" userId="a0c6ba0b182a7c09" providerId="LiveId" clId="{3F217152-A81B-489B-A04A-A8243356C7C5}" dt="2024-04-23T02:54:08.908" v="597" actId="700"/>
          <ac:spMkLst>
            <pc:docMk/>
            <pc:sldMk cId="1135160807" sldId="275"/>
            <ac:spMk id="2" creationId="{3910B0B3-4D19-5F8B-EDBD-5538B5955E00}"/>
          </ac:spMkLst>
        </pc:spChg>
        <pc:spChg chg="del mod ord">
          <ac:chgData name="Geordan Bolden" userId="a0c6ba0b182a7c09" providerId="LiveId" clId="{3F217152-A81B-489B-A04A-A8243356C7C5}" dt="2024-04-23T02:54:08.908" v="597" actId="700"/>
          <ac:spMkLst>
            <pc:docMk/>
            <pc:sldMk cId="1135160807" sldId="275"/>
            <ac:spMk id="3" creationId="{7AD3818D-9F34-3129-322D-7DD51D381C43}"/>
          </ac:spMkLst>
        </pc:spChg>
        <pc:spChg chg="add mod ord">
          <ac:chgData name="Geordan Bolden" userId="a0c6ba0b182a7c09" providerId="LiveId" clId="{3F217152-A81B-489B-A04A-A8243356C7C5}" dt="2024-04-23T02:54:38.764" v="647" actId="20577"/>
          <ac:spMkLst>
            <pc:docMk/>
            <pc:sldMk cId="1135160807" sldId="275"/>
            <ac:spMk id="4" creationId="{957FBC8E-A792-2BE4-417B-E11A9B8BC944}"/>
          </ac:spMkLst>
        </pc:spChg>
        <pc:spChg chg="add mod ord">
          <ac:chgData name="Geordan Bolden" userId="a0c6ba0b182a7c09" providerId="LiveId" clId="{3F217152-A81B-489B-A04A-A8243356C7C5}" dt="2024-04-23T02:54:08.908" v="597" actId="700"/>
          <ac:spMkLst>
            <pc:docMk/>
            <pc:sldMk cId="1135160807" sldId="275"/>
            <ac:spMk id="5" creationId="{72A4999A-748F-BF7E-73A1-821C243AD137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3036FB-C3B9-4D7D-982D-86B401351E08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535F54DC-8ACF-4A8C-BB8B-0BE1B9F0B78E}">
      <dgm:prSet/>
      <dgm:spPr/>
      <dgm:t>
        <a:bodyPr/>
        <a:lstStyle/>
        <a:p>
          <a:r>
            <a:rPr lang="en-US"/>
            <a:t>Introduced thousands of irrelevant orthogroups</a:t>
          </a:r>
        </a:p>
      </dgm:t>
    </dgm:pt>
    <dgm:pt modelId="{8A8F3FC9-069B-48DC-9467-73BFD733AAD0}" type="parTrans" cxnId="{0F79B2D8-65B1-4553-8CF4-D354AD3399B3}">
      <dgm:prSet/>
      <dgm:spPr/>
      <dgm:t>
        <a:bodyPr/>
        <a:lstStyle/>
        <a:p>
          <a:endParaRPr lang="en-US"/>
        </a:p>
      </dgm:t>
    </dgm:pt>
    <dgm:pt modelId="{03956E4C-65B7-4C40-86CC-C72FC786017A}" type="sibTrans" cxnId="{0F79B2D8-65B1-4553-8CF4-D354AD3399B3}">
      <dgm:prSet/>
      <dgm:spPr/>
      <dgm:t>
        <a:bodyPr/>
        <a:lstStyle/>
        <a:p>
          <a:endParaRPr lang="en-US"/>
        </a:p>
      </dgm:t>
    </dgm:pt>
    <dgm:pt modelId="{195E5406-EDE1-4F46-8958-CDFF17AE96F3}">
      <dgm:prSet/>
      <dgm:spPr/>
      <dgm:t>
        <a:bodyPr/>
        <a:lstStyle/>
        <a:p>
          <a:r>
            <a:rPr lang="en-US"/>
            <a:t>Over-reporting of gains and losses of orthogroups</a:t>
          </a:r>
        </a:p>
      </dgm:t>
    </dgm:pt>
    <dgm:pt modelId="{7381E602-8ED6-428C-9AE7-1DCB94AE5CEF}" type="parTrans" cxnId="{F28ABE83-CBB8-488B-B136-1223B9C1B519}">
      <dgm:prSet/>
      <dgm:spPr/>
      <dgm:t>
        <a:bodyPr/>
        <a:lstStyle/>
        <a:p>
          <a:endParaRPr lang="en-US"/>
        </a:p>
      </dgm:t>
    </dgm:pt>
    <dgm:pt modelId="{C67A1C39-F1B8-4DE0-BB26-4C8BDDEBF488}" type="sibTrans" cxnId="{F28ABE83-CBB8-488B-B136-1223B9C1B519}">
      <dgm:prSet/>
      <dgm:spPr/>
      <dgm:t>
        <a:bodyPr/>
        <a:lstStyle/>
        <a:p>
          <a:endParaRPr lang="en-US"/>
        </a:p>
      </dgm:t>
    </dgm:pt>
    <dgm:pt modelId="{4AF01422-E412-41ED-B0B0-62A3DD889F05}">
      <dgm:prSet/>
      <dgm:spPr/>
      <dgm:t>
        <a:bodyPr/>
        <a:lstStyle/>
        <a:p>
          <a:r>
            <a:rPr lang="en-US"/>
            <a:t>Major decrease in number of O.G. with all species present</a:t>
          </a:r>
        </a:p>
      </dgm:t>
    </dgm:pt>
    <dgm:pt modelId="{2E2D876D-09F0-42E3-9159-1629C3CB15DC}" type="parTrans" cxnId="{BBA7756C-7D96-4D0F-9237-74A8006CC944}">
      <dgm:prSet/>
      <dgm:spPr/>
      <dgm:t>
        <a:bodyPr/>
        <a:lstStyle/>
        <a:p>
          <a:endParaRPr lang="en-US"/>
        </a:p>
      </dgm:t>
    </dgm:pt>
    <dgm:pt modelId="{35AC38DC-0F95-412C-AD84-490B89AF6266}" type="sibTrans" cxnId="{BBA7756C-7D96-4D0F-9237-74A8006CC944}">
      <dgm:prSet/>
      <dgm:spPr/>
      <dgm:t>
        <a:bodyPr/>
        <a:lstStyle/>
        <a:p>
          <a:endParaRPr lang="en-US"/>
        </a:p>
      </dgm:t>
    </dgm:pt>
    <dgm:pt modelId="{DCC8D064-5E1F-40AA-B5FC-AC14B7C759C7}">
      <dgm:prSet/>
      <dgm:spPr/>
      <dgm:t>
        <a:bodyPr/>
        <a:lstStyle/>
        <a:p>
          <a:r>
            <a:rPr lang="en-US"/>
            <a:t>Rerun Ortho Finder with correct genome</a:t>
          </a:r>
        </a:p>
      </dgm:t>
    </dgm:pt>
    <dgm:pt modelId="{0237D75C-4D68-4FE3-8518-CAC2F979AB60}" type="parTrans" cxnId="{F10A3B19-A9F1-4BE3-BE3A-53DA3BEB05F5}">
      <dgm:prSet/>
      <dgm:spPr/>
      <dgm:t>
        <a:bodyPr/>
        <a:lstStyle/>
        <a:p>
          <a:endParaRPr lang="en-US"/>
        </a:p>
      </dgm:t>
    </dgm:pt>
    <dgm:pt modelId="{346193F8-14A0-4C76-826A-5783FA25D197}" type="sibTrans" cxnId="{F10A3B19-A9F1-4BE3-BE3A-53DA3BEB05F5}">
      <dgm:prSet/>
      <dgm:spPr/>
      <dgm:t>
        <a:bodyPr/>
        <a:lstStyle/>
        <a:p>
          <a:endParaRPr lang="en-US"/>
        </a:p>
      </dgm:t>
    </dgm:pt>
    <dgm:pt modelId="{0DF9AC8D-0E40-4344-A94B-336DCB1788C3}">
      <dgm:prSet/>
      <dgm:spPr/>
      <dgm:t>
        <a:bodyPr/>
        <a:lstStyle/>
        <a:p>
          <a:r>
            <a:rPr lang="en-US"/>
            <a:t>Compare the Overall Stastics</a:t>
          </a:r>
        </a:p>
      </dgm:t>
    </dgm:pt>
    <dgm:pt modelId="{F6EAEDEF-FDA3-461F-A76A-681ACF73FBBD}" type="parTrans" cxnId="{E85F61F2-2DD1-4D79-AB0E-F48524CB6842}">
      <dgm:prSet/>
      <dgm:spPr/>
      <dgm:t>
        <a:bodyPr/>
        <a:lstStyle/>
        <a:p>
          <a:endParaRPr lang="en-US"/>
        </a:p>
      </dgm:t>
    </dgm:pt>
    <dgm:pt modelId="{7F02A834-4B2E-47D5-92B8-1A87D44CA858}" type="sibTrans" cxnId="{E85F61F2-2DD1-4D79-AB0E-F48524CB6842}">
      <dgm:prSet/>
      <dgm:spPr/>
      <dgm:t>
        <a:bodyPr/>
        <a:lstStyle/>
        <a:p>
          <a:endParaRPr lang="en-US"/>
        </a:p>
      </dgm:t>
    </dgm:pt>
    <dgm:pt modelId="{1718BD15-59B0-4D24-B1EA-BFBC44D342A7}">
      <dgm:prSet/>
      <dgm:spPr/>
      <dgm:t>
        <a:bodyPr/>
        <a:lstStyle/>
        <a:p>
          <a:r>
            <a:rPr lang="en-US"/>
            <a:t>Rerun Wagner Parsimony</a:t>
          </a:r>
        </a:p>
      </dgm:t>
    </dgm:pt>
    <dgm:pt modelId="{6CC67C40-1D0D-4AE2-BA2E-34140355FCC8}" type="parTrans" cxnId="{5415C292-0FED-4C8F-94F2-C3C198CB1144}">
      <dgm:prSet/>
      <dgm:spPr/>
      <dgm:t>
        <a:bodyPr/>
        <a:lstStyle/>
        <a:p>
          <a:endParaRPr lang="en-US"/>
        </a:p>
      </dgm:t>
    </dgm:pt>
    <dgm:pt modelId="{B23CCF18-6295-4889-B2F5-262100DB5C58}" type="sibTrans" cxnId="{5415C292-0FED-4C8F-94F2-C3C198CB1144}">
      <dgm:prSet/>
      <dgm:spPr/>
      <dgm:t>
        <a:bodyPr/>
        <a:lstStyle/>
        <a:p>
          <a:endParaRPr lang="en-US"/>
        </a:p>
      </dgm:t>
    </dgm:pt>
    <dgm:pt modelId="{728EF75D-BF1D-424C-9B06-4723FD80ACAC}" type="pres">
      <dgm:prSet presAssocID="{D73036FB-C3B9-4D7D-982D-86B401351E08}" presName="linear" presStyleCnt="0">
        <dgm:presLayoutVars>
          <dgm:animLvl val="lvl"/>
          <dgm:resizeHandles val="exact"/>
        </dgm:presLayoutVars>
      </dgm:prSet>
      <dgm:spPr/>
    </dgm:pt>
    <dgm:pt modelId="{154B2AF1-920D-4033-AB56-0B00FD9B7A84}" type="pres">
      <dgm:prSet presAssocID="{535F54DC-8ACF-4A8C-BB8B-0BE1B9F0B78E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7CCF4CE8-68CB-44A2-9971-1DE64539001F}" type="pres">
      <dgm:prSet presAssocID="{03956E4C-65B7-4C40-86CC-C72FC786017A}" presName="spacer" presStyleCnt="0"/>
      <dgm:spPr/>
    </dgm:pt>
    <dgm:pt modelId="{4530AB4E-91CD-4D11-8CE1-7EE0DF2592F2}" type="pres">
      <dgm:prSet presAssocID="{195E5406-EDE1-4F46-8958-CDFF17AE96F3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AB6246DC-9FEE-479E-A4CF-241FA61F3A0D}" type="pres">
      <dgm:prSet presAssocID="{C67A1C39-F1B8-4DE0-BB26-4C8BDDEBF488}" presName="spacer" presStyleCnt="0"/>
      <dgm:spPr/>
    </dgm:pt>
    <dgm:pt modelId="{6189E05B-AA95-4A0E-A271-603755C91266}" type="pres">
      <dgm:prSet presAssocID="{4AF01422-E412-41ED-B0B0-62A3DD889F05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1B57D3E2-030F-4A45-AEE2-73CA984C32A9}" type="pres">
      <dgm:prSet presAssocID="{35AC38DC-0F95-412C-AD84-490B89AF6266}" presName="spacer" presStyleCnt="0"/>
      <dgm:spPr/>
    </dgm:pt>
    <dgm:pt modelId="{3C7F2001-6C6A-4BB2-A618-BE7E77E16123}" type="pres">
      <dgm:prSet presAssocID="{DCC8D064-5E1F-40AA-B5FC-AC14B7C759C7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82EBD54E-90A0-4C23-B2C7-32DD293092C1}" type="pres">
      <dgm:prSet presAssocID="{346193F8-14A0-4C76-826A-5783FA25D197}" presName="spacer" presStyleCnt="0"/>
      <dgm:spPr/>
    </dgm:pt>
    <dgm:pt modelId="{A1DF92FB-D745-4E81-AB69-BA0013BD22FD}" type="pres">
      <dgm:prSet presAssocID="{0DF9AC8D-0E40-4344-A94B-336DCB1788C3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D14B553C-5CAA-413F-8951-6B8AAD944E55}" type="pres">
      <dgm:prSet presAssocID="{7F02A834-4B2E-47D5-92B8-1A87D44CA858}" presName="spacer" presStyleCnt="0"/>
      <dgm:spPr/>
    </dgm:pt>
    <dgm:pt modelId="{91255E21-7EB0-48F8-AB34-DAD70A97C96B}" type="pres">
      <dgm:prSet presAssocID="{1718BD15-59B0-4D24-B1EA-BFBC44D342A7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F10A3B19-A9F1-4BE3-BE3A-53DA3BEB05F5}" srcId="{D73036FB-C3B9-4D7D-982D-86B401351E08}" destId="{DCC8D064-5E1F-40AA-B5FC-AC14B7C759C7}" srcOrd="3" destOrd="0" parTransId="{0237D75C-4D68-4FE3-8518-CAC2F979AB60}" sibTransId="{346193F8-14A0-4C76-826A-5783FA25D197}"/>
    <dgm:cxn modelId="{9733A81B-5B4D-4DFA-9BEC-C6AC65B894C2}" type="presOf" srcId="{535F54DC-8ACF-4A8C-BB8B-0BE1B9F0B78E}" destId="{154B2AF1-920D-4033-AB56-0B00FD9B7A84}" srcOrd="0" destOrd="0" presId="urn:microsoft.com/office/officeart/2005/8/layout/vList2"/>
    <dgm:cxn modelId="{C59E7C29-D315-4A65-BC1E-1C5895FFB568}" type="presOf" srcId="{D73036FB-C3B9-4D7D-982D-86B401351E08}" destId="{728EF75D-BF1D-424C-9B06-4723FD80ACAC}" srcOrd="0" destOrd="0" presId="urn:microsoft.com/office/officeart/2005/8/layout/vList2"/>
    <dgm:cxn modelId="{C435D53A-68C5-416E-A670-D41727520F5D}" type="presOf" srcId="{0DF9AC8D-0E40-4344-A94B-336DCB1788C3}" destId="{A1DF92FB-D745-4E81-AB69-BA0013BD22FD}" srcOrd="0" destOrd="0" presId="urn:microsoft.com/office/officeart/2005/8/layout/vList2"/>
    <dgm:cxn modelId="{B9A9E469-B1EE-4B2A-AC5E-5B25DA948F2C}" type="presOf" srcId="{4AF01422-E412-41ED-B0B0-62A3DD889F05}" destId="{6189E05B-AA95-4A0E-A271-603755C91266}" srcOrd="0" destOrd="0" presId="urn:microsoft.com/office/officeart/2005/8/layout/vList2"/>
    <dgm:cxn modelId="{BBA7756C-7D96-4D0F-9237-74A8006CC944}" srcId="{D73036FB-C3B9-4D7D-982D-86B401351E08}" destId="{4AF01422-E412-41ED-B0B0-62A3DD889F05}" srcOrd="2" destOrd="0" parTransId="{2E2D876D-09F0-42E3-9159-1629C3CB15DC}" sibTransId="{35AC38DC-0F95-412C-AD84-490B89AF6266}"/>
    <dgm:cxn modelId="{F28ABE83-CBB8-488B-B136-1223B9C1B519}" srcId="{D73036FB-C3B9-4D7D-982D-86B401351E08}" destId="{195E5406-EDE1-4F46-8958-CDFF17AE96F3}" srcOrd="1" destOrd="0" parTransId="{7381E602-8ED6-428C-9AE7-1DCB94AE5CEF}" sibTransId="{C67A1C39-F1B8-4DE0-BB26-4C8BDDEBF488}"/>
    <dgm:cxn modelId="{2D06EB84-622B-4F0D-ACBA-23914EC5238E}" type="presOf" srcId="{1718BD15-59B0-4D24-B1EA-BFBC44D342A7}" destId="{91255E21-7EB0-48F8-AB34-DAD70A97C96B}" srcOrd="0" destOrd="0" presId="urn:microsoft.com/office/officeart/2005/8/layout/vList2"/>
    <dgm:cxn modelId="{5415C292-0FED-4C8F-94F2-C3C198CB1144}" srcId="{D73036FB-C3B9-4D7D-982D-86B401351E08}" destId="{1718BD15-59B0-4D24-B1EA-BFBC44D342A7}" srcOrd="5" destOrd="0" parTransId="{6CC67C40-1D0D-4AE2-BA2E-34140355FCC8}" sibTransId="{B23CCF18-6295-4889-B2F5-262100DB5C58}"/>
    <dgm:cxn modelId="{06B355C7-2260-4AC3-A901-EEA5002358F4}" type="presOf" srcId="{195E5406-EDE1-4F46-8958-CDFF17AE96F3}" destId="{4530AB4E-91CD-4D11-8CE1-7EE0DF2592F2}" srcOrd="0" destOrd="0" presId="urn:microsoft.com/office/officeart/2005/8/layout/vList2"/>
    <dgm:cxn modelId="{0F79B2D8-65B1-4553-8CF4-D354AD3399B3}" srcId="{D73036FB-C3B9-4D7D-982D-86B401351E08}" destId="{535F54DC-8ACF-4A8C-BB8B-0BE1B9F0B78E}" srcOrd="0" destOrd="0" parTransId="{8A8F3FC9-069B-48DC-9467-73BFD733AAD0}" sibTransId="{03956E4C-65B7-4C40-86CC-C72FC786017A}"/>
    <dgm:cxn modelId="{F47DAADE-58E8-4804-9128-B948672A044B}" type="presOf" srcId="{DCC8D064-5E1F-40AA-B5FC-AC14B7C759C7}" destId="{3C7F2001-6C6A-4BB2-A618-BE7E77E16123}" srcOrd="0" destOrd="0" presId="urn:microsoft.com/office/officeart/2005/8/layout/vList2"/>
    <dgm:cxn modelId="{E85F61F2-2DD1-4D79-AB0E-F48524CB6842}" srcId="{D73036FB-C3B9-4D7D-982D-86B401351E08}" destId="{0DF9AC8D-0E40-4344-A94B-336DCB1788C3}" srcOrd="4" destOrd="0" parTransId="{F6EAEDEF-FDA3-461F-A76A-681ACF73FBBD}" sibTransId="{7F02A834-4B2E-47D5-92B8-1A87D44CA858}"/>
    <dgm:cxn modelId="{AE6E43F3-5ECE-49BA-A05C-5438853D16D4}" type="presParOf" srcId="{728EF75D-BF1D-424C-9B06-4723FD80ACAC}" destId="{154B2AF1-920D-4033-AB56-0B00FD9B7A84}" srcOrd="0" destOrd="0" presId="urn:microsoft.com/office/officeart/2005/8/layout/vList2"/>
    <dgm:cxn modelId="{51114981-90A3-4B20-9558-C86CA77F2334}" type="presParOf" srcId="{728EF75D-BF1D-424C-9B06-4723FD80ACAC}" destId="{7CCF4CE8-68CB-44A2-9971-1DE64539001F}" srcOrd="1" destOrd="0" presId="urn:microsoft.com/office/officeart/2005/8/layout/vList2"/>
    <dgm:cxn modelId="{9494F481-4CA2-4F09-A82B-EC72774391E6}" type="presParOf" srcId="{728EF75D-BF1D-424C-9B06-4723FD80ACAC}" destId="{4530AB4E-91CD-4D11-8CE1-7EE0DF2592F2}" srcOrd="2" destOrd="0" presId="urn:microsoft.com/office/officeart/2005/8/layout/vList2"/>
    <dgm:cxn modelId="{BD147B46-9A3E-4C4C-A4E2-E2C4BFA4818B}" type="presParOf" srcId="{728EF75D-BF1D-424C-9B06-4723FD80ACAC}" destId="{AB6246DC-9FEE-479E-A4CF-241FA61F3A0D}" srcOrd="3" destOrd="0" presId="urn:microsoft.com/office/officeart/2005/8/layout/vList2"/>
    <dgm:cxn modelId="{BFC8D959-ED53-43C6-BA50-5826EF4DB560}" type="presParOf" srcId="{728EF75D-BF1D-424C-9B06-4723FD80ACAC}" destId="{6189E05B-AA95-4A0E-A271-603755C91266}" srcOrd="4" destOrd="0" presId="urn:microsoft.com/office/officeart/2005/8/layout/vList2"/>
    <dgm:cxn modelId="{89DA322A-ED84-4EC4-AA8D-CE6D0F52F544}" type="presParOf" srcId="{728EF75D-BF1D-424C-9B06-4723FD80ACAC}" destId="{1B57D3E2-030F-4A45-AEE2-73CA984C32A9}" srcOrd="5" destOrd="0" presId="urn:microsoft.com/office/officeart/2005/8/layout/vList2"/>
    <dgm:cxn modelId="{2AE0A22B-4C4F-422C-A320-88818FEE61B3}" type="presParOf" srcId="{728EF75D-BF1D-424C-9B06-4723FD80ACAC}" destId="{3C7F2001-6C6A-4BB2-A618-BE7E77E16123}" srcOrd="6" destOrd="0" presId="urn:microsoft.com/office/officeart/2005/8/layout/vList2"/>
    <dgm:cxn modelId="{1FE9C610-A67F-4AD3-B487-37039A04A8DD}" type="presParOf" srcId="{728EF75D-BF1D-424C-9B06-4723FD80ACAC}" destId="{82EBD54E-90A0-4C23-B2C7-32DD293092C1}" srcOrd="7" destOrd="0" presId="urn:microsoft.com/office/officeart/2005/8/layout/vList2"/>
    <dgm:cxn modelId="{01BE1594-1CCE-4322-8E82-94A66D7388A8}" type="presParOf" srcId="{728EF75D-BF1D-424C-9B06-4723FD80ACAC}" destId="{A1DF92FB-D745-4E81-AB69-BA0013BD22FD}" srcOrd="8" destOrd="0" presId="urn:microsoft.com/office/officeart/2005/8/layout/vList2"/>
    <dgm:cxn modelId="{D9777BB7-6F2C-4672-81C2-8B4533C2A1C3}" type="presParOf" srcId="{728EF75D-BF1D-424C-9B06-4723FD80ACAC}" destId="{D14B553C-5CAA-413F-8951-6B8AAD944E55}" srcOrd="9" destOrd="0" presId="urn:microsoft.com/office/officeart/2005/8/layout/vList2"/>
    <dgm:cxn modelId="{942397BD-1C07-4159-A7BA-89901AEBB623}" type="presParOf" srcId="{728EF75D-BF1D-424C-9B06-4723FD80ACAC}" destId="{91255E21-7EB0-48F8-AB34-DAD70A97C96B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4B2AF1-920D-4033-AB56-0B00FD9B7A84}">
      <dsp:nvSpPr>
        <dsp:cNvPr id="0" name=""/>
        <dsp:cNvSpPr/>
      </dsp:nvSpPr>
      <dsp:spPr>
        <a:xfrm>
          <a:off x="0" y="64290"/>
          <a:ext cx="6628804" cy="7605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Introduced thousands of irrelevant orthogroups</a:t>
          </a:r>
        </a:p>
      </dsp:txBody>
      <dsp:txXfrm>
        <a:off x="37125" y="101415"/>
        <a:ext cx="6554554" cy="686250"/>
      </dsp:txXfrm>
    </dsp:sp>
    <dsp:sp modelId="{4530AB4E-91CD-4D11-8CE1-7EE0DF2592F2}">
      <dsp:nvSpPr>
        <dsp:cNvPr id="0" name=""/>
        <dsp:cNvSpPr/>
      </dsp:nvSpPr>
      <dsp:spPr>
        <a:xfrm>
          <a:off x="0" y="882390"/>
          <a:ext cx="6628804" cy="760500"/>
        </a:xfrm>
        <a:prstGeom prst="roundRect">
          <a:avLst/>
        </a:prstGeom>
        <a:gradFill rotWithShape="0">
          <a:gsLst>
            <a:gs pos="0">
              <a:schemeClr val="accent2">
                <a:hueOff val="-592857"/>
                <a:satOff val="2840"/>
                <a:lumOff val="2627"/>
                <a:alphaOff val="0"/>
                <a:tint val="96000"/>
                <a:lumMod val="100000"/>
              </a:schemeClr>
            </a:gs>
            <a:gs pos="78000">
              <a:schemeClr val="accent2">
                <a:hueOff val="-592857"/>
                <a:satOff val="2840"/>
                <a:lumOff val="2627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Over-reporting of gains and losses of orthogroups</a:t>
          </a:r>
        </a:p>
      </dsp:txBody>
      <dsp:txXfrm>
        <a:off x="37125" y="919515"/>
        <a:ext cx="6554554" cy="686250"/>
      </dsp:txXfrm>
    </dsp:sp>
    <dsp:sp modelId="{6189E05B-AA95-4A0E-A271-603755C91266}">
      <dsp:nvSpPr>
        <dsp:cNvPr id="0" name=""/>
        <dsp:cNvSpPr/>
      </dsp:nvSpPr>
      <dsp:spPr>
        <a:xfrm>
          <a:off x="0" y="1700490"/>
          <a:ext cx="6628804" cy="760500"/>
        </a:xfrm>
        <a:prstGeom prst="roundRect">
          <a:avLst/>
        </a:prstGeom>
        <a:gradFill rotWithShape="0">
          <a:gsLst>
            <a:gs pos="0">
              <a:schemeClr val="accent2">
                <a:hueOff val="-1185714"/>
                <a:satOff val="5680"/>
                <a:lumOff val="5255"/>
                <a:alphaOff val="0"/>
                <a:tint val="96000"/>
                <a:lumMod val="100000"/>
              </a:schemeClr>
            </a:gs>
            <a:gs pos="78000">
              <a:schemeClr val="accent2">
                <a:hueOff val="-1185714"/>
                <a:satOff val="5680"/>
                <a:lumOff val="5255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Major decrease in number of O.G. with all species present</a:t>
          </a:r>
        </a:p>
      </dsp:txBody>
      <dsp:txXfrm>
        <a:off x="37125" y="1737615"/>
        <a:ext cx="6554554" cy="686250"/>
      </dsp:txXfrm>
    </dsp:sp>
    <dsp:sp modelId="{3C7F2001-6C6A-4BB2-A618-BE7E77E16123}">
      <dsp:nvSpPr>
        <dsp:cNvPr id="0" name=""/>
        <dsp:cNvSpPr/>
      </dsp:nvSpPr>
      <dsp:spPr>
        <a:xfrm>
          <a:off x="0" y="2518590"/>
          <a:ext cx="6628804" cy="760500"/>
        </a:xfrm>
        <a:prstGeom prst="roundRect">
          <a:avLst/>
        </a:prstGeom>
        <a:gradFill rotWithShape="0">
          <a:gsLst>
            <a:gs pos="0">
              <a:schemeClr val="accent2">
                <a:hueOff val="-1778572"/>
                <a:satOff val="8520"/>
                <a:lumOff val="7882"/>
                <a:alphaOff val="0"/>
                <a:tint val="96000"/>
                <a:lumMod val="100000"/>
              </a:schemeClr>
            </a:gs>
            <a:gs pos="78000">
              <a:schemeClr val="accent2">
                <a:hueOff val="-1778572"/>
                <a:satOff val="8520"/>
                <a:lumOff val="7882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Rerun Ortho Finder with correct genome</a:t>
          </a:r>
        </a:p>
      </dsp:txBody>
      <dsp:txXfrm>
        <a:off x="37125" y="2555715"/>
        <a:ext cx="6554554" cy="686250"/>
      </dsp:txXfrm>
    </dsp:sp>
    <dsp:sp modelId="{A1DF92FB-D745-4E81-AB69-BA0013BD22FD}">
      <dsp:nvSpPr>
        <dsp:cNvPr id="0" name=""/>
        <dsp:cNvSpPr/>
      </dsp:nvSpPr>
      <dsp:spPr>
        <a:xfrm>
          <a:off x="0" y="3336690"/>
          <a:ext cx="6628804" cy="760500"/>
        </a:xfrm>
        <a:prstGeom prst="roundRect">
          <a:avLst/>
        </a:prstGeom>
        <a:gradFill rotWithShape="0">
          <a:gsLst>
            <a:gs pos="0">
              <a:schemeClr val="accent2">
                <a:hueOff val="-2371429"/>
                <a:satOff val="11360"/>
                <a:lumOff val="10510"/>
                <a:alphaOff val="0"/>
                <a:tint val="96000"/>
                <a:lumMod val="100000"/>
              </a:schemeClr>
            </a:gs>
            <a:gs pos="78000">
              <a:schemeClr val="accent2">
                <a:hueOff val="-2371429"/>
                <a:satOff val="11360"/>
                <a:lumOff val="1051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Compare the Overall Stastics</a:t>
          </a:r>
        </a:p>
      </dsp:txBody>
      <dsp:txXfrm>
        <a:off x="37125" y="3373815"/>
        <a:ext cx="6554554" cy="686250"/>
      </dsp:txXfrm>
    </dsp:sp>
    <dsp:sp modelId="{91255E21-7EB0-48F8-AB34-DAD70A97C96B}">
      <dsp:nvSpPr>
        <dsp:cNvPr id="0" name=""/>
        <dsp:cNvSpPr/>
      </dsp:nvSpPr>
      <dsp:spPr>
        <a:xfrm>
          <a:off x="0" y="4154790"/>
          <a:ext cx="6628804" cy="760500"/>
        </a:xfrm>
        <a:prstGeom prst="roundRect">
          <a:avLst/>
        </a:prstGeom>
        <a:gradFill rotWithShape="0">
          <a:gsLst>
            <a:gs pos="0">
              <a:schemeClr val="accent2">
                <a:hueOff val="-2964286"/>
                <a:satOff val="14200"/>
                <a:lumOff val="13137"/>
                <a:alphaOff val="0"/>
                <a:tint val="96000"/>
                <a:lumMod val="100000"/>
              </a:schemeClr>
            </a:gs>
            <a:gs pos="78000">
              <a:schemeClr val="accent2">
                <a:hueOff val="-2964286"/>
                <a:satOff val="14200"/>
                <a:lumOff val="13137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Rerun Wagner Parsimony</a:t>
          </a:r>
        </a:p>
      </dsp:txBody>
      <dsp:txXfrm>
        <a:off x="37125" y="4191915"/>
        <a:ext cx="6554554" cy="6862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4/22/2024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4/22/2024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4/22/2024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016/j.molp.2022.01.015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391DC-2FA6-DA00-E5F7-D5CF8C62A1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dirty="0"/>
              <a:t>Wild vs Cultivated Grasses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6A1257-C13E-ECD6-0FFC-A1AD6C526C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/>
              <a:t>By: Geordan Bolden</a:t>
            </a:r>
          </a:p>
        </p:txBody>
      </p:sp>
    </p:spTree>
    <p:extLst>
      <p:ext uri="{BB962C8B-B14F-4D97-AF65-F5344CB8AC3E}">
        <p14:creationId xmlns:p14="http://schemas.microsoft.com/office/powerpoint/2010/main" val="196739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C1F2C-9F00-CAA5-42EC-0658154A9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7187" y="621445"/>
            <a:ext cx="2334413" cy="577178"/>
          </a:xfrm>
        </p:spPr>
        <p:txBody>
          <a:bodyPr>
            <a:normAutofit fontScale="90000"/>
          </a:bodyPr>
          <a:lstStyle/>
          <a:p>
            <a:r>
              <a:rPr lang="en-US" dirty="0"/>
              <a:t>The Worm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169454F-59E5-080B-59B9-F753130FD4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6759" y="1676714"/>
            <a:ext cx="7181103" cy="29861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501FCD-29D1-6F76-BC20-31FA1A3EDB53}"/>
              </a:ext>
            </a:extLst>
          </p:cNvPr>
          <p:cNvSpPr txBox="1"/>
          <p:nvPr/>
        </p:nvSpPr>
        <p:spPr>
          <a:xfrm>
            <a:off x="4177223" y="4811954"/>
            <a:ext cx="3147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Schmidtea</a:t>
            </a:r>
            <a:r>
              <a:rPr lang="en-US" dirty="0"/>
              <a:t> </a:t>
            </a:r>
            <a:r>
              <a:rPr lang="en-US" dirty="0" err="1"/>
              <a:t>Mediterranea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8BF8A2-74C8-0989-2C01-8A9F6F1DAB4E}"/>
              </a:ext>
            </a:extLst>
          </p:cNvPr>
          <p:cNvSpPr txBox="1"/>
          <p:nvPr/>
        </p:nvSpPr>
        <p:spPr>
          <a:xfrm>
            <a:off x="2374939" y="5330384"/>
            <a:ext cx="675178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Capacity to regenerate from small fragments (7 days)</a:t>
            </a:r>
          </a:p>
          <a:p>
            <a:r>
              <a:rPr lang="en-US" dirty="0"/>
              <a:t>Modest maintenance cost.</a:t>
            </a:r>
          </a:p>
          <a:p>
            <a:r>
              <a:rPr lang="en-US" dirty="0"/>
              <a:t>Model organism for stem cell biology</a:t>
            </a:r>
          </a:p>
          <a:p>
            <a:endParaRPr lang="en-US" dirty="0"/>
          </a:p>
          <a:p>
            <a:r>
              <a:rPr lang="en-US" sz="1100" dirty="0"/>
              <a:t>Robb SM, et al. 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007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55AE6B0-AC9E-4167-806F-E9DB135FC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B1F4BF-4088-B22A-493B-B7BCB70F5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81" y="1382486"/>
            <a:ext cx="3547581" cy="4093028"/>
          </a:xfrm>
        </p:spPr>
        <p:txBody>
          <a:bodyPr anchor="ctr">
            <a:normAutofit/>
          </a:bodyPr>
          <a:lstStyle/>
          <a:p>
            <a:r>
              <a:rPr lang="en-US" sz="4100"/>
              <a:t>Consequences and Future Work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523416A-383B-4FDC-B4C9-D8EDDFE9C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267" y="-8467"/>
            <a:ext cx="4766733" cy="6866467"/>
            <a:chOff x="7425267" y="-8467"/>
            <a:chExt cx="4766733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B0D29D5-3F7C-4197-821B-6D60A66CC0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BFBFBF">
                  <a:alpha val="75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47FB49A-3541-428A-AADE-682A3C5056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rgbClr val="BFBFBF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D96F53DC-08F1-42C6-B558-B83D54B276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AFE48CAF-A51C-463F-A570-ED99439A5C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1F0C48B-50FF-4351-8207-16D0960483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300384B6-5ED6-4F91-A548-B706D83751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337AFFAE-C182-463C-9459-8AB3C69D9A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510ACF17-C3F0-42BF-BDEB-D079277121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E804EFD0-B84E-476F-9FC6-6C4A42EA00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87BD1F4E-A66D-4C06-86DA-8D56CA7A3B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77719" y="0"/>
            <a:ext cx="621428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A0D92C4-0D08-84FB-7F58-D519D40BB47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8976934"/>
              </p:ext>
            </p:extLst>
          </p:nvPr>
        </p:nvGraphicFramePr>
        <p:xfrm>
          <a:off x="4916553" y="944563"/>
          <a:ext cx="6628804" cy="4979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71894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60617-37A9-577A-3B1F-916154A98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 Cited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D218EC-5590-13A8-7248-5A85982CCD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0798" y="1840549"/>
            <a:ext cx="8596668" cy="4572951"/>
          </a:xfrm>
        </p:spPr>
        <p:txBody>
          <a:bodyPr/>
          <a:lstStyle/>
          <a:p>
            <a:r>
              <a:rPr lang="en-US" sz="1400" dirty="0" err="1"/>
              <a:t>Jugpreet</a:t>
            </a:r>
            <a:r>
              <a:rPr lang="en-US" sz="1400" dirty="0"/>
              <a:t> Singh, Esther van der </a:t>
            </a:r>
            <a:r>
              <a:rPr lang="en-US" sz="1400" dirty="0" err="1"/>
              <a:t>Knaap</a:t>
            </a:r>
            <a:r>
              <a:rPr lang="en-US" sz="1400" dirty="0"/>
              <a:t>, Unintended Consequences of Plant Domestication, Plant and Cell Physiology, Volume 63, Issue 11, November 2022, Pages 1573–1583</a:t>
            </a:r>
          </a:p>
          <a:p>
            <a:r>
              <a:rPr lang="en-US" sz="1400" dirty="0"/>
              <a:t>Hammer K. (1984) Das </a:t>
            </a:r>
            <a:r>
              <a:rPr lang="en-US" sz="1400" dirty="0" err="1"/>
              <a:t>Domestikationssyndrom</a:t>
            </a:r>
            <a:r>
              <a:rPr lang="en-US" sz="1400" dirty="0"/>
              <a:t>. </a:t>
            </a:r>
            <a:r>
              <a:rPr lang="en-US" sz="1400" dirty="0" err="1"/>
              <a:t>Kulturpflanze</a:t>
            </a:r>
            <a:r>
              <a:rPr lang="en-US" sz="1400" dirty="0"/>
              <a:t> 32: 11–34. </a:t>
            </a:r>
          </a:p>
          <a:p>
            <a:r>
              <a:rPr lang="en-US" sz="1400" dirty="0"/>
              <a:t>Fernández-Marín B., Milla R., Martín-Robles N., Arc E., </a:t>
            </a:r>
            <a:r>
              <a:rPr lang="en-US" sz="1400" dirty="0" err="1"/>
              <a:t>Kranner</a:t>
            </a:r>
            <a:r>
              <a:rPr lang="en-US" sz="1400" dirty="0"/>
              <a:t> I., </a:t>
            </a:r>
            <a:r>
              <a:rPr lang="en-US" sz="1400" dirty="0" err="1"/>
              <a:t>Becerril</a:t>
            </a:r>
            <a:r>
              <a:rPr lang="en-US" sz="1400" dirty="0"/>
              <a:t> J.M., et al.  (2014) Side-effects of domestication: cultivated legume seeds contain similar tocopherols and fatty acids but less carotenoids than their wild counterparts. BMC Plant Biol. 14: 38 </a:t>
            </a:r>
          </a:p>
          <a:p>
            <a:r>
              <a:rPr lang="en-US" sz="1400" dirty="0"/>
              <a:t>Wang Z., Hong Y., Zhu G., Li Y., </a:t>
            </a:r>
            <a:r>
              <a:rPr lang="en-US" sz="1400" dirty="0" err="1"/>
              <a:t>Niu</a:t>
            </a:r>
            <a:r>
              <a:rPr lang="en-US" sz="1400" dirty="0"/>
              <a:t> Q., Yao J., et al.  (2020) Loss of salt tolerance during tomato domestication conferred by variation in a Na+/K+ transporter. EMBO J. 39: e103256. </a:t>
            </a:r>
          </a:p>
          <a:p>
            <a:r>
              <a:rPr lang="en-US" sz="1400" dirty="0"/>
              <a:t>Placido D.F., Campbell M.T., Folsom J.J., Cui X., Kruger G.R., </a:t>
            </a:r>
            <a:r>
              <a:rPr lang="en-US" sz="1400" dirty="0" err="1"/>
              <a:t>Baenziger</a:t>
            </a:r>
            <a:r>
              <a:rPr lang="en-US" sz="1400" dirty="0"/>
              <a:t> P.S., et al.  (2013) Introgression of novel traits from a wild wheat relative improves drought adaptation in wheat. Plant Physiol. 161: 1806–1819. </a:t>
            </a:r>
          </a:p>
          <a:p>
            <a:r>
              <a:rPr lang="en-US" sz="1400" dirty="0" err="1"/>
              <a:t>Weichen</a:t>
            </a:r>
            <a:r>
              <a:rPr lang="en-US" sz="1400" dirty="0"/>
              <a:t> Huang, Lin Zhang, J. Travis Columbus, et  al (2022) A well-supported nuclear phylogeny of </a:t>
            </a:r>
            <a:r>
              <a:rPr lang="en-US" sz="1400" dirty="0" err="1"/>
              <a:t>Poaceae</a:t>
            </a:r>
            <a:r>
              <a:rPr lang="en-US" sz="1400" dirty="0"/>
              <a:t> and implications for the evolution of C4 photosynthesis, Molecular Plant, Volume 15, Issue 4, p.755-777, </a:t>
            </a:r>
            <a:r>
              <a:rPr lang="en-US" sz="1400" dirty="0">
                <a:hlinkClick r:id="rId2"/>
              </a:rPr>
              <a:t>https://doi.org/10.1016/j.molp.2022.01.015</a:t>
            </a:r>
            <a:r>
              <a:rPr lang="en-US" sz="1400" dirty="0"/>
              <a:t>.</a:t>
            </a:r>
          </a:p>
          <a:p>
            <a:r>
              <a:rPr lang="en-US" sz="1400" dirty="0"/>
              <a:t> Robb SM, </a:t>
            </a:r>
            <a:r>
              <a:rPr lang="en-US" sz="1400" dirty="0" err="1"/>
              <a:t>Gotting</a:t>
            </a:r>
            <a:r>
              <a:rPr lang="en-US" sz="1400" dirty="0"/>
              <a:t> K, Ross E, Sánchez Alvarado A. </a:t>
            </a:r>
            <a:r>
              <a:rPr lang="en-US" sz="1400" dirty="0" err="1"/>
              <a:t>SmedGD</a:t>
            </a:r>
            <a:r>
              <a:rPr lang="en-US" sz="1400" dirty="0"/>
              <a:t> 2.0: The </a:t>
            </a:r>
            <a:r>
              <a:rPr lang="en-US" sz="1400" dirty="0" err="1"/>
              <a:t>Schmidtea</a:t>
            </a:r>
            <a:r>
              <a:rPr lang="en-US" sz="1400" dirty="0"/>
              <a:t> </a:t>
            </a:r>
            <a:r>
              <a:rPr lang="en-US" sz="1400" dirty="0" err="1"/>
              <a:t>mediterranea</a:t>
            </a:r>
            <a:r>
              <a:rPr lang="en-US" sz="1400" dirty="0"/>
              <a:t> genome database. Genesis. 2015 Aug;53(8):535-46. </a:t>
            </a:r>
            <a:r>
              <a:rPr lang="en-US" sz="1400" dirty="0" err="1"/>
              <a:t>doi</a:t>
            </a:r>
            <a:r>
              <a:rPr lang="en-US" sz="1400" dirty="0"/>
              <a:t>: 10.1002/dvg.22872. </a:t>
            </a:r>
            <a:r>
              <a:rPr lang="en-US" sz="1400" dirty="0" err="1"/>
              <a:t>Epub</a:t>
            </a:r>
            <a:r>
              <a:rPr lang="en-US" sz="1400" dirty="0"/>
              <a:t> 2015 Jul 17. PMID: 26138588; PMCID: PMC4867232.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3198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9D2D7-B964-1285-7B36-CF0501DBF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19FF44-74AA-ABB1-40E7-B89435A05B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510" y="1675957"/>
            <a:ext cx="8596668" cy="3880773"/>
          </a:xfrm>
        </p:spPr>
        <p:txBody>
          <a:bodyPr/>
          <a:lstStyle/>
          <a:p>
            <a:r>
              <a:rPr lang="en-US" sz="1500" dirty="0">
                <a:effectLst/>
              </a:rPr>
              <a:t>King, Anna. “Light Headed: Stressed Northwest Wheat May Yield Disappointing Harvest.” </a:t>
            </a:r>
            <a:r>
              <a:rPr lang="en-US" sz="1500" i="1" dirty="0">
                <a:effectLst/>
              </a:rPr>
              <a:t>Northwest Public Broadcasting</a:t>
            </a:r>
            <a:r>
              <a:rPr lang="en-US" sz="1500" dirty="0">
                <a:effectLst/>
              </a:rPr>
              <a:t>, 13 July 2023, www.nwpb.org/2023/07/13/light-headed-stressed-northwest-wheat-may-yield-disappointing-harvest/. </a:t>
            </a:r>
          </a:p>
          <a:p>
            <a:r>
              <a:rPr lang="en-US" sz="1500" dirty="0">
                <a:effectLst/>
              </a:rPr>
              <a:t>“Oryza Sativa: A Résumé of Rice.” Tropical Biodiversity, 21 Nov. 2013, blogs.reading.ac.uk/tropical-biodiversity/2013/12/</a:t>
            </a:r>
            <a:r>
              <a:rPr lang="en-US" sz="1500" dirty="0" err="1">
                <a:effectLst/>
              </a:rPr>
              <a:t>oryza</a:t>
            </a:r>
            <a:r>
              <a:rPr lang="en-US" sz="1500" dirty="0">
                <a:effectLst/>
              </a:rPr>
              <a:t>-sativa-a-resume-of-rice/.</a:t>
            </a:r>
          </a:p>
          <a:p>
            <a:r>
              <a:rPr lang="en-US" sz="1500" dirty="0">
                <a:effectLst/>
              </a:rPr>
              <a:t> Kumar, Rakesh &amp; Sharma, Vinay &amp; </a:t>
            </a:r>
            <a:r>
              <a:rPr lang="en-US" sz="1500" dirty="0" err="1">
                <a:effectLst/>
              </a:rPr>
              <a:t>Salagare</a:t>
            </a:r>
            <a:r>
              <a:rPr lang="en-US" sz="1500" dirty="0">
                <a:effectLst/>
              </a:rPr>
              <a:t>, </a:t>
            </a:r>
            <a:r>
              <a:rPr lang="en-US" sz="1500" dirty="0" err="1">
                <a:effectLst/>
              </a:rPr>
              <a:t>Sharankumar</a:t>
            </a:r>
            <a:r>
              <a:rPr lang="en-US" sz="1500" dirty="0">
                <a:effectLst/>
              </a:rPr>
              <a:t> &amp; Kumar, Anirudh &amp; Pandey, Manish. (2021). Understanding Omics Driven Plant Improvement and De-Novo Crop Domestication: Some Examples. Frontiers in Genetics. 12. 10.3389/fgene.2021.637141. </a:t>
            </a:r>
          </a:p>
          <a:p>
            <a:r>
              <a:rPr lang="en-US" sz="1500" dirty="0">
                <a:effectLst/>
              </a:rPr>
              <a:t>Robb SM, </a:t>
            </a:r>
            <a:r>
              <a:rPr lang="en-US" sz="1500" dirty="0" err="1">
                <a:effectLst/>
              </a:rPr>
              <a:t>Gotting</a:t>
            </a:r>
            <a:r>
              <a:rPr lang="en-US" sz="1500" dirty="0">
                <a:effectLst/>
              </a:rPr>
              <a:t> K, Ross E, Sánchez Alvarado A. </a:t>
            </a:r>
            <a:r>
              <a:rPr lang="en-US" sz="1500" dirty="0" err="1">
                <a:effectLst/>
              </a:rPr>
              <a:t>SmedGD</a:t>
            </a:r>
            <a:r>
              <a:rPr lang="en-US" sz="1500" dirty="0">
                <a:effectLst/>
              </a:rPr>
              <a:t> 2.0: The </a:t>
            </a:r>
            <a:r>
              <a:rPr lang="en-US" sz="1500" dirty="0" err="1">
                <a:effectLst/>
              </a:rPr>
              <a:t>Schmidtea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mediterranea</a:t>
            </a:r>
            <a:r>
              <a:rPr lang="en-US" sz="1500" dirty="0">
                <a:effectLst/>
              </a:rPr>
              <a:t> genome database. Genesis. 2015 Aug;53(8):535-46. </a:t>
            </a:r>
            <a:r>
              <a:rPr lang="en-US" sz="1500" dirty="0" err="1">
                <a:effectLst/>
              </a:rPr>
              <a:t>doi</a:t>
            </a:r>
            <a:r>
              <a:rPr lang="en-US" sz="1500" dirty="0">
                <a:effectLst/>
              </a:rPr>
              <a:t>: 10.1002/dvg.22872. </a:t>
            </a:r>
            <a:r>
              <a:rPr lang="en-US" sz="1500" dirty="0" err="1">
                <a:effectLst/>
              </a:rPr>
              <a:t>Epub</a:t>
            </a:r>
            <a:r>
              <a:rPr lang="en-US" sz="1500" dirty="0">
                <a:effectLst/>
              </a:rPr>
              <a:t> 2015 Jul 17. PMID: 26138588; PMCID: PMC4867232.</a:t>
            </a:r>
          </a:p>
          <a:p>
            <a:endParaRPr lang="en-US" sz="1500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322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46F54-F928-4119-F690-C2E5607E7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Grass Family (</a:t>
            </a:r>
            <a:r>
              <a:rPr lang="en-US" dirty="0" err="1"/>
              <a:t>Poaceae</a:t>
            </a:r>
            <a:r>
              <a:rPr lang="en-US" dirty="0"/>
              <a:t>) 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13017-6406-B43C-7665-B43E610794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8171" y="2311335"/>
            <a:ext cx="5835609" cy="2813332"/>
          </a:xfrm>
        </p:spPr>
        <p:txBody>
          <a:bodyPr/>
          <a:lstStyle/>
          <a:p>
            <a:r>
              <a:rPr lang="en-US" dirty="0"/>
              <a:t>Most important food source in human civilization</a:t>
            </a:r>
          </a:p>
          <a:p>
            <a:r>
              <a:rPr lang="en-US" dirty="0"/>
              <a:t>Basis for many food products </a:t>
            </a:r>
          </a:p>
          <a:p>
            <a:r>
              <a:rPr lang="en-US" dirty="0"/>
              <a:t>essential for animal feed.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1D9D57-A517-B2AF-DD53-6F6A644E7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622" y="1344553"/>
            <a:ext cx="2979932" cy="22349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4DE819E-A24E-B1D9-9DC0-64C7CDEC780B}"/>
              </a:ext>
            </a:extLst>
          </p:cNvPr>
          <p:cNvSpPr txBox="1"/>
          <p:nvPr/>
        </p:nvSpPr>
        <p:spPr>
          <a:xfrm>
            <a:off x="7307754" y="3579502"/>
            <a:ext cx="30448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Anna King, </a:t>
            </a:r>
            <a:r>
              <a:rPr lang="en-US" sz="1200" dirty="0" err="1"/>
              <a:t>NorthWest</a:t>
            </a:r>
            <a:r>
              <a:rPr lang="en-US" sz="1200" dirty="0"/>
              <a:t> Public Broadcasting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1C916F9-134E-B50C-9846-8ADEA9AF4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754" y="3946914"/>
            <a:ext cx="1605566" cy="241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63B19EB-E742-27FF-A080-E5250B3DAC3F}"/>
              </a:ext>
            </a:extLst>
          </p:cNvPr>
          <p:cNvSpPr txBox="1"/>
          <p:nvPr/>
        </p:nvSpPr>
        <p:spPr>
          <a:xfrm>
            <a:off x="7307754" y="6451712"/>
            <a:ext cx="35972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Saba </a:t>
            </a:r>
            <a:r>
              <a:rPr lang="en-US" sz="1200" dirty="0" err="1"/>
              <a:t>Rokini</a:t>
            </a:r>
            <a:r>
              <a:rPr lang="en-US" sz="1200" dirty="0"/>
              <a:t>, Tropical Biodiversity</a:t>
            </a:r>
          </a:p>
        </p:txBody>
      </p:sp>
    </p:spTree>
    <p:extLst>
      <p:ext uri="{BB962C8B-B14F-4D97-AF65-F5344CB8AC3E}">
        <p14:creationId xmlns:p14="http://schemas.microsoft.com/office/powerpoint/2010/main" val="2876996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73131-D1B0-3FCA-821E-ECA9B084B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17984"/>
          </a:xfrm>
        </p:spPr>
        <p:txBody>
          <a:bodyPr/>
          <a:lstStyle/>
          <a:p>
            <a:r>
              <a:rPr lang="en-US" dirty="0"/>
              <a:t>Domestication Syndrome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D7661D-1557-1DF1-E2F8-F2744E3E0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4921" y="1732720"/>
            <a:ext cx="4683501" cy="430920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8185C3-D5B1-E407-1154-539421AA54FC}"/>
              </a:ext>
            </a:extLst>
          </p:cNvPr>
          <p:cNvSpPr txBox="1"/>
          <p:nvPr/>
        </p:nvSpPr>
        <p:spPr>
          <a:xfrm>
            <a:off x="389257" y="1936960"/>
            <a:ext cx="6099048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Constan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/>
              </a:rPr>
              <a:t>t positive selection for a set of traits </a:t>
            </a:r>
            <a:r>
              <a:rPr lang="en-US" b="0" i="0" dirty="0">
                <a:solidFill>
                  <a:srgbClr val="000000"/>
                </a:solidFill>
                <a:effectLst/>
                <a:latin typeface="WordVisi_MSFontService"/>
              </a:rPr>
              <a:t>(Hammer K 1984)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Domesti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/>
              </a:rPr>
              <a:t>cation of grain legumes was accompanied by a reduction in carotenoids due to alteration of seed dormancy and dispersal (Fernández-Marín, et al.,  2014)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+mj-lt"/>
              </a:rPr>
              <a:t>S</a:t>
            </a:r>
            <a:r>
              <a:rPr lang="en-US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</a:rPr>
              <a:t>election for larger fruit in tomato plants in the process may be associated with reduction of salt tolerance (Wang, et al. 2020)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latin typeface="Trebuchet MS" panose="020B0603020202020204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B85B8B-30A9-9FEF-1764-1E758ECE7184}"/>
              </a:ext>
            </a:extLst>
          </p:cNvPr>
          <p:cNvSpPr txBox="1"/>
          <p:nvPr/>
        </p:nvSpPr>
        <p:spPr>
          <a:xfrm>
            <a:off x="6844920" y="6070062"/>
            <a:ext cx="46835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Singh, Knapp, </a:t>
            </a:r>
            <a:r>
              <a:rPr lang="en-US" sz="1200" i="1" dirty="0"/>
              <a:t>Plant and Cell Physiology</a:t>
            </a:r>
            <a:r>
              <a:rPr lang="en-US" sz="1200" dirty="0"/>
              <a:t>,2022</a:t>
            </a:r>
          </a:p>
        </p:txBody>
      </p:sp>
    </p:spTree>
    <p:extLst>
      <p:ext uri="{BB962C8B-B14F-4D97-AF65-F5344CB8AC3E}">
        <p14:creationId xmlns:p14="http://schemas.microsoft.com/office/powerpoint/2010/main" val="899419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FEC22-AD46-08D0-BD5C-20B48AD67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was loss in </a:t>
            </a:r>
            <a:r>
              <a:rPr lang="en-US" dirty="0" err="1"/>
              <a:t>Poaceae</a:t>
            </a:r>
            <a:r>
              <a:rPr lang="en-US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9A4E22-F95C-DC44-46CD-4E6572218B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306" y="2474721"/>
            <a:ext cx="5966062" cy="2452880"/>
          </a:xfrm>
        </p:spPr>
        <p:txBody>
          <a:bodyPr/>
          <a:lstStyle/>
          <a:p>
            <a:r>
              <a:rPr lang="en-US" dirty="0"/>
              <a:t>Not many articles directly addressing wide loss</a:t>
            </a:r>
          </a:p>
          <a:p>
            <a:r>
              <a:rPr lang="en-US" dirty="0"/>
              <a:t>Reintegrating genes of wild into domesticated through breeding (Placido et al 2013)</a:t>
            </a:r>
          </a:p>
          <a:p>
            <a:r>
              <a:rPr lang="en-US" dirty="0"/>
              <a:t>Is there any inadvertent loss of gene families between wild and domestic </a:t>
            </a:r>
            <a:r>
              <a:rPr lang="en-US" dirty="0" err="1"/>
              <a:t>Poaceae</a:t>
            </a:r>
            <a:r>
              <a:rPr lang="en-US" dirty="0"/>
              <a:t> ?</a:t>
            </a:r>
          </a:p>
          <a:p>
            <a:r>
              <a:rPr lang="en-US" dirty="0"/>
              <a:t>Losses in abiotic stressors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DEA222-3647-D3A2-15C4-C44BE811C6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944"/>
          <a:stretch/>
        </p:blipFill>
        <p:spPr>
          <a:xfrm>
            <a:off x="5901975" y="2032000"/>
            <a:ext cx="5010849" cy="30928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BC31C81-B9E8-00D0-C1D3-63E7E7200D7A}"/>
              </a:ext>
            </a:extLst>
          </p:cNvPr>
          <p:cNvSpPr txBox="1"/>
          <p:nvPr/>
        </p:nvSpPr>
        <p:spPr>
          <a:xfrm>
            <a:off x="6480524" y="5072610"/>
            <a:ext cx="43144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1400" dirty="0"/>
              <a:t>Kumar, Rakesh et al. (2021). Frontiers in Genetics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2998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3457D-2BA0-C5FA-725C-459A528CD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5998" y="468138"/>
            <a:ext cx="6424440" cy="1320800"/>
          </a:xfrm>
        </p:spPr>
        <p:txBody>
          <a:bodyPr>
            <a:normAutofit/>
          </a:bodyPr>
          <a:lstStyle/>
          <a:p>
            <a:r>
              <a:rPr lang="en-US" dirty="0"/>
              <a:t>Methods</a:t>
            </a:r>
          </a:p>
        </p:txBody>
      </p:sp>
      <p:pic>
        <p:nvPicPr>
          <p:cNvPr id="24" name="Picture 23" descr="A field of grass with a mountain in the background at sunset">
            <a:extLst>
              <a:ext uri="{FF2B5EF4-FFF2-40B4-BE49-F238E27FC236}">
                <a16:creationId xmlns:a16="http://schemas.microsoft.com/office/drawing/2014/main" id="{A7DC7F66-BF2F-4B15-900A-F402B21165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437" r="27990" b="1"/>
          <a:stretch/>
        </p:blipFill>
        <p:spPr>
          <a:xfrm>
            <a:off x="20" y="10"/>
            <a:ext cx="2734036" cy="6867719"/>
          </a:xfrm>
          <a:custGeom>
            <a:avLst/>
            <a:gdLst/>
            <a:ahLst/>
            <a:cxnLst/>
            <a:rect l="l" t="t" r="r" b="b"/>
            <a:pathLst>
              <a:path w="2734056" h="6858000">
                <a:moveTo>
                  <a:pt x="0" y="0"/>
                </a:moveTo>
                <a:lnTo>
                  <a:pt x="1674254" y="0"/>
                </a:lnTo>
                <a:lnTo>
                  <a:pt x="2734056" y="6850199"/>
                </a:lnTo>
                <a:lnTo>
                  <a:pt x="2734056" y="6858000"/>
                </a:lnTo>
                <a:lnTo>
                  <a:pt x="461457" y="6858000"/>
                </a:lnTo>
                <a:lnTo>
                  <a:pt x="0" y="4134118"/>
                </a:lnTo>
                <a:close/>
              </a:path>
            </a:pathLst>
          </a:custGeom>
        </p:spPr>
      </p:pic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EB6743CF-E74B-4A3C-A785-599069DB89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13201"/>
            <a:ext cx="476655" cy="2844800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5FF3194-71DC-B7C7-F0A3-37683FA7FB12}"/>
              </a:ext>
            </a:extLst>
          </p:cNvPr>
          <p:cNvGrpSpPr/>
          <p:nvPr/>
        </p:nvGrpSpPr>
        <p:grpSpPr>
          <a:xfrm>
            <a:off x="2702500" y="1687795"/>
            <a:ext cx="6628804" cy="646425"/>
            <a:chOff x="0" y="100712"/>
            <a:chExt cx="6628804" cy="646425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84E95C5A-92A4-7093-51F9-EB00E02BA205}"/>
                </a:ext>
              </a:extLst>
            </p:cNvPr>
            <p:cNvSpPr/>
            <p:nvPr/>
          </p:nvSpPr>
          <p:spPr>
            <a:xfrm>
              <a:off x="0" y="100712"/>
              <a:ext cx="6628804" cy="646425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3" name="Rectangle: Rounded Corners 4">
              <a:extLst>
                <a:ext uri="{FF2B5EF4-FFF2-40B4-BE49-F238E27FC236}">
                  <a16:creationId xmlns:a16="http://schemas.microsoft.com/office/drawing/2014/main" id="{D2081734-20CC-631B-EE28-D17A742DA6CD}"/>
                </a:ext>
              </a:extLst>
            </p:cNvPr>
            <p:cNvSpPr txBox="1"/>
            <p:nvPr/>
          </p:nvSpPr>
          <p:spPr>
            <a:xfrm>
              <a:off x="31556" y="132268"/>
              <a:ext cx="6565692" cy="5833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marL="0" lvl="0" indent="0" algn="l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 dirty="0"/>
                <a:t>Gather 14 </a:t>
              </a:r>
              <a:r>
                <a:rPr lang="en-US" sz="1700" kern="1200" dirty="0" err="1"/>
                <a:t>Poaceae</a:t>
              </a:r>
              <a:r>
                <a:rPr lang="en-US" sz="1700" kern="1200" dirty="0"/>
                <a:t> genomes and one outgroup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808CD8C-2794-3D33-5426-D2A27A918B6C}"/>
              </a:ext>
            </a:extLst>
          </p:cNvPr>
          <p:cNvGrpSpPr/>
          <p:nvPr/>
        </p:nvGrpSpPr>
        <p:grpSpPr>
          <a:xfrm>
            <a:off x="2734056" y="2437965"/>
            <a:ext cx="6628804" cy="646425"/>
            <a:chOff x="0" y="775807"/>
            <a:chExt cx="6628804" cy="64642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F73A7C87-85DB-DDE9-BC43-93102CA923EA}"/>
                </a:ext>
              </a:extLst>
            </p:cNvPr>
            <p:cNvSpPr/>
            <p:nvPr/>
          </p:nvSpPr>
          <p:spPr>
            <a:xfrm>
              <a:off x="0" y="775807"/>
              <a:ext cx="6628804" cy="646425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494048"/>
                <a:satOff val="2367"/>
                <a:lumOff val="2190"/>
                <a:alphaOff val="0"/>
              </a:schemeClr>
            </a:fillRef>
            <a:effectRef idx="2">
              <a:schemeClr val="accent2">
                <a:hueOff val="-494048"/>
                <a:satOff val="2367"/>
                <a:lumOff val="219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1" name="Rectangle: Rounded Corners 6">
              <a:extLst>
                <a:ext uri="{FF2B5EF4-FFF2-40B4-BE49-F238E27FC236}">
                  <a16:creationId xmlns:a16="http://schemas.microsoft.com/office/drawing/2014/main" id="{1496E92D-5C32-B495-E18A-3008E2EB82A8}"/>
                </a:ext>
              </a:extLst>
            </p:cNvPr>
            <p:cNvSpPr txBox="1"/>
            <p:nvPr/>
          </p:nvSpPr>
          <p:spPr>
            <a:xfrm>
              <a:off x="31556" y="807363"/>
              <a:ext cx="6565692" cy="5833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marL="0" lvl="0" indent="0" algn="l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 dirty="0"/>
                <a:t>Chose Arabidopsis as an outgroup </a:t>
              </a:r>
              <a:r>
                <a:rPr lang="en-US" sz="1700" b="0" i="0" kern="1200" dirty="0"/>
                <a:t>(Huang, et al. 2022)</a:t>
              </a:r>
              <a:endParaRPr lang="en-US" sz="1700" kern="1200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10BDA84-8AAF-962E-153D-A4C2EF8E3DCC}"/>
              </a:ext>
            </a:extLst>
          </p:cNvPr>
          <p:cNvGrpSpPr/>
          <p:nvPr/>
        </p:nvGrpSpPr>
        <p:grpSpPr>
          <a:xfrm>
            <a:off x="2734056" y="3170542"/>
            <a:ext cx="6628804" cy="646425"/>
            <a:chOff x="0" y="1471193"/>
            <a:chExt cx="6628804" cy="646425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C6CA3D4B-ED3D-594E-8C65-677D68892937}"/>
                </a:ext>
              </a:extLst>
            </p:cNvPr>
            <p:cNvSpPr/>
            <p:nvPr/>
          </p:nvSpPr>
          <p:spPr>
            <a:xfrm>
              <a:off x="0" y="1471193"/>
              <a:ext cx="6628804" cy="646425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988095"/>
                <a:satOff val="4733"/>
                <a:lumOff val="4379"/>
                <a:alphaOff val="0"/>
              </a:schemeClr>
            </a:fillRef>
            <a:effectRef idx="2">
              <a:schemeClr val="accent2">
                <a:hueOff val="-988095"/>
                <a:satOff val="4733"/>
                <a:lumOff val="437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Rectangle: Rounded Corners 8">
              <a:extLst>
                <a:ext uri="{FF2B5EF4-FFF2-40B4-BE49-F238E27FC236}">
                  <a16:creationId xmlns:a16="http://schemas.microsoft.com/office/drawing/2014/main" id="{6C0387B8-44AC-6202-7EB3-3481D1675FB6}"/>
                </a:ext>
              </a:extLst>
            </p:cNvPr>
            <p:cNvSpPr txBox="1"/>
            <p:nvPr/>
          </p:nvSpPr>
          <p:spPr>
            <a:xfrm>
              <a:off x="31556" y="1502749"/>
              <a:ext cx="6565692" cy="5833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marL="0" lvl="0" indent="0" algn="l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 dirty="0"/>
                <a:t>Run through </a:t>
              </a:r>
              <a:r>
                <a:rPr lang="en-US" sz="1700" kern="1200" dirty="0" err="1"/>
                <a:t>OrthoFinder</a:t>
              </a:r>
              <a:endParaRPr lang="en-US" sz="1700" kern="1200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1BA1C9-1364-2164-825A-3F5C38269BF1}"/>
              </a:ext>
            </a:extLst>
          </p:cNvPr>
          <p:cNvGrpSpPr/>
          <p:nvPr/>
        </p:nvGrpSpPr>
        <p:grpSpPr>
          <a:xfrm>
            <a:off x="2702500" y="3928347"/>
            <a:ext cx="6628804" cy="646425"/>
            <a:chOff x="0" y="2166578"/>
            <a:chExt cx="6628804" cy="646425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51A98D8A-0242-4C91-F686-88A24FD8AB2B}"/>
                </a:ext>
              </a:extLst>
            </p:cNvPr>
            <p:cNvSpPr/>
            <p:nvPr/>
          </p:nvSpPr>
          <p:spPr>
            <a:xfrm>
              <a:off x="0" y="2166578"/>
              <a:ext cx="6628804" cy="646425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1482143"/>
                <a:satOff val="7100"/>
                <a:lumOff val="6569"/>
                <a:alphaOff val="0"/>
              </a:schemeClr>
            </a:fillRef>
            <a:effectRef idx="2">
              <a:schemeClr val="accent2">
                <a:hueOff val="-1482143"/>
                <a:satOff val="7100"/>
                <a:lumOff val="656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Rectangle: Rounded Corners 10">
              <a:extLst>
                <a:ext uri="{FF2B5EF4-FFF2-40B4-BE49-F238E27FC236}">
                  <a16:creationId xmlns:a16="http://schemas.microsoft.com/office/drawing/2014/main" id="{819E2495-98CC-A79B-BFFF-729144D4F50F}"/>
                </a:ext>
              </a:extLst>
            </p:cNvPr>
            <p:cNvSpPr txBox="1"/>
            <p:nvPr/>
          </p:nvSpPr>
          <p:spPr>
            <a:xfrm>
              <a:off x="31556" y="2198134"/>
              <a:ext cx="6565692" cy="5833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marL="0" lvl="0" indent="0" algn="l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 dirty="0"/>
                <a:t>Run a Wagner Parsimony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1ABCB79-4A52-4294-10F4-E0AE09CEA6A7}"/>
              </a:ext>
            </a:extLst>
          </p:cNvPr>
          <p:cNvGrpSpPr/>
          <p:nvPr/>
        </p:nvGrpSpPr>
        <p:grpSpPr>
          <a:xfrm>
            <a:off x="2734056" y="4657299"/>
            <a:ext cx="6628804" cy="646425"/>
            <a:chOff x="0" y="2861963"/>
            <a:chExt cx="6628804" cy="646425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311A7398-8BC7-26A8-70E8-26C083DEE911}"/>
                </a:ext>
              </a:extLst>
            </p:cNvPr>
            <p:cNvSpPr/>
            <p:nvPr/>
          </p:nvSpPr>
          <p:spPr>
            <a:xfrm>
              <a:off x="0" y="2861963"/>
              <a:ext cx="6628804" cy="646425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1976191"/>
                <a:satOff val="9467"/>
                <a:lumOff val="8758"/>
                <a:alphaOff val="0"/>
              </a:schemeClr>
            </a:fillRef>
            <a:effectRef idx="2">
              <a:schemeClr val="accent2">
                <a:hueOff val="-1976191"/>
                <a:satOff val="9467"/>
                <a:lumOff val="875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5" name="Rectangle: Rounded Corners 12">
              <a:extLst>
                <a:ext uri="{FF2B5EF4-FFF2-40B4-BE49-F238E27FC236}">
                  <a16:creationId xmlns:a16="http://schemas.microsoft.com/office/drawing/2014/main" id="{FA0E76DE-555B-A3A4-434A-CF0E4138C888}"/>
                </a:ext>
              </a:extLst>
            </p:cNvPr>
            <p:cNvSpPr txBox="1"/>
            <p:nvPr/>
          </p:nvSpPr>
          <p:spPr>
            <a:xfrm>
              <a:off x="31556" y="2893519"/>
              <a:ext cx="6565692" cy="5833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marL="0" lvl="0" indent="0" algn="l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 dirty="0"/>
                <a:t>Compare the </a:t>
              </a:r>
              <a:r>
                <a:rPr lang="en-US" sz="1700" kern="1200" dirty="0" err="1"/>
                <a:t>orthogroup</a:t>
              </a:r>
              <a:r>
                <a:rPr lang="en-US" sz="1700" kern="1200" dirty="0"/>
                <a:t> gains and losses. 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1FAEDBD-C59D-E852-2CA6-086B12F47978}"/>
              </a:ext>
            </a:extLst>
          </p:cNvPr>
          <p:cNvGrpSpPr/>
          <p:nvPr/>
        </p:nvGrpSpPr>
        <p:grpSpPr>
          <a:xfrm>
            <a:off x="2734056" y="5413948"/>
            <a:ext cx="6628804" cy="646425"/>
            <a:chOff x="0" y="3557348"/>
            <a:chExt cx="6628804" cy="646425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1583AF5E-C214-690F-F589-48421F6284A0}"/>
                </a:ext>
              </a:extLst>
            </p:cNvPr>
            <p:cNvSpPr/>
            <p:nvPr/>
          </p:nvSpPr>
          <p:spPr>
            <a:xfrm>
              <a:off x="0" y="3557348"/>
              <a:ext cx="6628804" cy="646425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2470238"/>
                <a:satOff val="11833"/>
                <a:lumOff val="10948"/>
                <a:alphaOff val="0"/>
              </a:schemeClr>
            </a:fillRef>
            <a:effectRef idx="2">
              <a:schemeClr val="accent2">
                <a:hueOff val="-2470238"/>
                <a:satOff val="11833"/>
                <a:lumOff val="1094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Rectangle: Rounded Corners 14">
              <a:extLst>
                <a:ext uri="{FF2B5EF4-FFF2-40B4-BE49-F238E27FC236}">
                  <a16:creationId xmlns:a16="http://schemas.microsoft.com/office/drawing/2014/main" id="{D980253A-C3D7-DBAB-B2EB-2432D7E5AB0F}"/>
                </a:ext>
              </a:extLst>
            </p:cNvPr>
            <p:cNvSpPr txBox="1"/>
            <p:nvPr/>
          </p:nvSpPr>
          <p:spPr>
            <a:xfrm>
              <a:off x="31556" y="3588904"/>
              <a:ext cx="6565692" cy="5833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marL="0" lvl="0" indent="0" algn="l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 dirty="0"/>
                <a:t>Use </a:t>
              </a:r>
              <a:r>
                <a:rPr lang="en-US" sz="1700" kern="1200" dirty="0" err="1"/>
                <a:t>InterProscan</a:t>
              </a:r>
              <a:r>
                <a:rPr lang="en-US" sz="1700" kern="1200" dirty="0"/>
                <a:t> for Functional Annotation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30D0746-07A8-02CF-3408-7F1651105627}"/>
              </a:ext>
            </a:extLst>
          </p:cNvPr>
          <p:cNvGrpSpPr/>
          <p:nvPr/>
        </p:nvGrpSpPr>
        <p:grpSpPr>
          <a:xfrm>
            <a:off x="2734056" y="6100739"/>
            <a:ext cx="6628804" cy="646425"/>
            <a:chOff x="0" y="4252733"/>
            <a:chExt cx="6628804" cy="646425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C8E25271-2D48-6FD5-C839-810C3CD2FB47}"/>
                </a:ext>
              </a:extLst>
            </p:cNvPr>
            <p:cNvSpPr/>
            <p:nvPr/>
          </p:nvSpPr>
          <p:spPr>
            <a:xfrm>
              <a:off x="0" y="4252733"/>
              <a:ext cx="6628804" cy="646425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2964286"/>
                <a:satOff val="14200"/>
                <a:lumOff val="13137"/>
                <a:alphaOff val="0"/>
              </a:schemeClr>
            </a:fillRef>
            <a:effectRef idx="2">
              <a:schemeClr val="accent2">
                <a:hueOff val="-2964286"/>
                <a:satOff val="14200"/>
                <a:lumOff val="13137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1" name="Rectangle: Rounded Corners 16">
              <a:extLst>
                <a:ext uri="{FF2B5EF4-FFF2-40B4-BE49-F238E27FC236}">
                  <a16:creationId xmlns:a16="http://schemas.microsoft.com/office/drawing/2014/main" id="{ED5B5A21-2B62-C132-7E82-6D3B794E74F7}"/>
                </a:ext>
              </a:extLst>
            </p:cNvPr>
            <p:cNvSpPr txBox="1"/>
            <p:nvPr/>
          </p:nvSpPr>
          <p:spPr>
            <a:xfrm>
              <a:off x="0" y="4315845"/>
              <a:ext cx="6565692" cy="5833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marL="0" lvl="0" indent="0" algn="l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 dirty="0" err="1"/>
                <a:t>KinFin</a:t>
              </a:r>
              <a:r>
                <a:rPr lang="en-US" sz="1700" kern="1200" dirty="0"/>
                <a:t> to find which annotation is exclusive to wild and domestic </a:t>
              </a:r>
              <a:r>
                <a:rPr lang="en-US" sz="1700" kern="1200" dirty="0" err="1"/>
                <a:t>Poaceae</a:t>
              </a:r>
              <a:endParaRPr lang="en-US" sz="17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946715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3771D-5371-BA9F-741B-1F631C4D3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Species Tree</a:t>
            </a:r>
          </a:p>
        </p:txBody>
      </p:sp>
      <p:pic>
        <p:nvPicPr>
          <p:cNvPr id="6" name="Content Placeholder 5" descr="A white screen with black text&#10;&#10;Description automatically generated">
            <a:extLst>
              <a:ext uri="{FF2B5EF4-FFF2-40B4-BE49-F238E27FC236}">
                <a16:creationId xmlns:a16="http://schemas.microsoft.com/office/drawing/2014/main" id="{9DA69FEB-C10D-824D-DCBE-E60094BBB3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9391" y="1676400"/>
            <a:ext cx="11178466" cy="4394200"/>
          </a:xfrm>
        </p:spPr>
      </p:pic>
    </p:spTree>
    <p:extLst>
      <p:ext uri="{BB962C8B-B14F-4D97-AF65-F5344CB8AC3E}">
        <p14:creationId xmlns:p14="http://schemas.microsoft.com/office/powerpoint/2010/main" val="2802093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4BD43-4E4F-D687-9E8D-811FE1A5C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4670" y="510766"/>
            <a:ext cx="4037830" cy="835434"/>
          </a:xfrm>
        </p:spPr>
        <p:txBody>
          <a:bodyPr/>
          <a:lstStyle/>
          <a:p>
            <a:r>
              <a:rPr lang="en-US" dirty="0"/>
              <a:t>Wagner Summary</a:t>
            </a:r>
          </a:p>
        </p:txBody>
      </p:sp>
      <p:pic>
        <p:nvPicPr>
          <p:cNvPr id="4" name="Content Placeholder 4" descr="A graph of different colored bars&#10;&#10;Description automatically generated">
            <a:extLst>
              <a:ext uri="{FF2B5EF4-FFF2-40B4-BE49-F238E27FC236}">
                <a16:creationId xmlns:a16="http://schemas.microsoft.com/office/drawing/2014/main" id="{A9B22EC7-B5E4-7C66-EF97-5E1D6F82AB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5721" y="1790700"/>
            <a:ext cx="7521417" cy="4670834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5B2F787-7BCC-C554-39E3-92AD47AA46C4}"/>
              </a:ext>
            </a:extLst>
          </p:cNvPr>
          <p:cNvSpPr txBox="1"/>
          <p:nvPr/>
        </p:nvSpPr>
        <p:spPr>
          <a:xfrm>
            <a:off x="1935721" y="1346200"/>
            <a:ext cx="728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Number of </a:t>
            </a:r>
            <a:r>
              <a:rPr lang="en-US" sz="1600" dirty="0" err="1"/>
              <a:t>orthogroups</a:t>
            </a:r>
            <a:r>
              <a:rPr lang="en-US" sz="1600" dirty="0"/>
              <a:t> gained and lost between Domestic and Wild species</a:t>
            </a:r>
          </a:p>
        </p:txBody>
      </p:sp>
    </p:spTree>
    <p:extLst>
      <p:ext uri="{BB962C8B-B14F-4D97-AF65-F5344CB8AC3E}">
        <p14:creationId xmlns:p14="http://schemas.microsoft.com/office/powerpoint/2010/main" val="2888850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F591A-2E2C-D8F0-4A52-349765A2F6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6108" y="2932200"/>
            <a:ext cx="6410730" cy="993600"/>
          </a:xfrm>
        </p:spPr>
        <p:txBody>
          <a:bodyPr/>
          <a:lstStyle/>
          <a:p>
            <a:r>
              <a:rPr lang="en-US" dirty="0"/>
              <a:t>What Went Wrong ?</a:t>
            </a:r>
          </a:p>
        </p:txBody>
      </p:sp>
    </p:spTree>
    <p:extLst>
      <p:ext uri="{BB962C8B-B14F-4D97-AF65-F5344CB8AC3E}">
        <p14:creationId xmlns:p14="http://schemas.microsoft.com/office/powerpoint/2010/main" val="203219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3B8AE-0ABE-473B-FA08-B080406F7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2822" y="530791"/>
            <a:ext cx="4701338" cy="747868"/>
          </a:xfrm>
        </p:spPr>
        <p:txBody>
          <a:bodyPr>
            <a:normAutofit fontScale="90000"/>
          </a:bodyPr>
          <a:lstStyle/>
          <a:p>
            <a:r>
              <a:rPr lang="en-US" dirty="0"/>
              <a:t>The Intended Genome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E0AE64D-448F-9DD0-20DF-3169CF67BA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2457" y="1182256"/>
            <a:ext cx="5878867" cy="391679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29514C-B285-CC2D-3CE8-72C570767E44}"/>
              </a:ext>
            </a:extLst>
          </p:cNvPr>
          <p:cNvSpPr txBox="1"/>
          <p:nvPr/>
        </p:nvSpPr>
        <p:spPr>
          <a:xfrm>
            <a:off x="4488873" y="5204474"/>
            <a:ext cx="2549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Artemisia </a:t>
            </a:r>
            <a:r>
              <a:rPr lang="en-US" dirty="0" err="1"/>
              <a:t>Schmidtiana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3E2A58-2531-3DFD-C312-15FD42C9B75D}"/>
              </a:ext>
            </a:extLst>
          </p:cNvPr>
          <p:cNvSpPr txBox="1"/>
          <p:nvPr/>
        </p:nvSpPr>
        <p:spPr>
          <a:xfrm>
            <a:off x="2765155" y="5573806"/>
            <a:ext cx="57934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Domesticated house plant.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Very little sequenced.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Intended to a closer outgroup.</a:t>
            </a:r>
          </a:p>
        </p:txBody>
      </p:sp>
    </p:spTree>
    <p:extLst>
      <p:ext uri="{BB962C8B-B14F-4D97-AF65-F5344CB8AC3E}">
        <p14:creationId xmlns:p14="http://schemas.microsoft.com/office/powerpoint/2010/main" val="418523095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252</TotalTime>
  <Words>827</Words>
  <Application>Microsoft Office PowerPoint</Application>
  <PresentationFormat>Widescreen</PresentationFormat>
  <Paragraphs>78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Trebuchet MS</vt:lpstr>
      <vt:lpstr>Wingdings 3</vt:lpstr>
      <vt:lpstr>WordVisi_MSFontService</vt:lpstr>
      <vt:lpstr>Facet</vt:lpstr>
      <vt:lpstr>Wild vs Cultivated Grasses</vt:lpstr>
      <vt:lpstr>What is the Grass Family (Poaceae) ?</vt:lpstr>
      <vt:lpstr>Domestication Syndrome</vt:lpstr>
      <vt:lpstr>What was loss in Poaceae?</vt:lpstr>
      <vt:lpstr>Methods</vt:lpstr>
      <vt:lpstr>Species Tree</vt:lpstr>
      <vt:lpstr>Wagner Summary</vt:lpstr>
      <vt:lpstr>What Went Wrong ?</vt:lpstr>
      <vt:lpstr>The Intended Genome</vt:lpstr>
      <vt:lpstr>The Worm</vt:lpstr>
      <vt:lpstr>Consequences and Future Work</vt:lpstr>
      <vt:lpstr>Works Cited</vt:lpstr>
      <vt:lpstr>Image 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Wild vs Cultivated Grasses</dc:title>
  <dc:creator>Geordan Bolden</dc:creator>
  <cp:lastModifiedBy>Geordan Bolden</cp:lastModifiedBy>
  <cp:revision>1</cp:revision>
  <dcterms:created xsi:type="dcterms:W3CDTF">2024-04-23T00:56:28Z</dcterms:created>
  <dcterms:modified xsi:type="dcterms:W3CDTF">2024-04-23T05:09:01Z</dcterms:modified>
</cp:coreProperties>
</file>