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4"/>
  </p:notes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81" r:id="rId9"/>
    <p:sldId id="283" r:id="rId10"/>
    <p:sldId id="282" r:id="rId11"/>
    <p:sldId id="284" r:id="rId12"/>
    <p:sldId id="285" r:id="rId13"/>
  </p:sldIdLst>
  <p:sldSz cx="18288000" cy="10287000"/>
  <p:notesSz cx="6858000" cy="9144000"/>
  <p:embeddedFontLst>
    <p:embeddedFont>
      <p:font typeface="Blinker" panose="02000000000000000000" pitchFamily="2" charset="0"/>
      <p:regular r:id="rId15"/>
      <p:bold r:id="rId16"/>
    </p:embeddedFont>
    <p:embeddedFont>
      <p:font typeface="Blinker Black" panose="02000000000000000000" pitchFamily="2" charset="0"/>
      <p:bold r:id="rId17"/>
    </p:embeddedFont>
    <p:embeddedFont>
      <p:font typeface="Prompt Black" panose="020B0604020202020204" pitchFamily="34" charset="0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0" d="100"/>
          <a:sy n="80" d="100"/>
        </p:scale>
        <p:origin x="824" y="2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2515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388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6055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6973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3059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887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1202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5325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9792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9412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9">
  <p:cSld name="CUSTOM_8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11"/>
          <p:cNvGrpSpPr/>
          <p:nvPr/>
        </p:nvGrpSpPr>
        <p:grpSpPr>
          <a:xfrm>
            <a:off x="1503811" y="3528521"/>
            <a:ext cx="4529145" cy="5253153"/>
            <a:chOff x="0" y="-76200"/>
            <a:chExt cx="1253465" cy="1453838"/>
          </a:xfrm>
        </p:grpSpPr>
        <p:sp>
          <p:nvSpPr>
            <p:cNvPr id="204" name="Google Shape;204;p11"/>
            <p:cNvSpPr/>
            <p:nvPr/>
          </p:nvSpPr>
          <p:spPr>
            <a:xfrm>
              <a:off x="0" y="0"/>
              <a:ext cx="1253465" cy="1377638"/>
            </a:xfrm>
            <a:custGeom>
              <a:avLst/>
              <a:gdLst/>
              <a:ahLst/>
              <a:cxnLst/>
              <a:rect l="l" t="t" r="r" b="b"/>
              <a:pathLst>
                <a:path w="1253465" h="1377638" extrusionOk="0">
                  <a:moveTo>
                    <a:pt x="0" y="0"/>
                  </a:moveTo>
                  <a:lnTo>
                    <a:pt x="1253465" y="0"/>
                  </a:lnTo>
                  <a:lnTo>
                    <a:pt x="1253465" y="1377638"/>
                  </a:lnTo>
                  <a:lnTo>
                    <a:pt x="0" y="1377638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05" name="Google Shape;205;p11"/>
            <p:cNvSpPr txBox="1"/>
            <p:nvPr/>
          </p:nvSpPr>
          <p:spPr>
            <a:xfrm>
              <a:off x="0" y="-76200"/>
              <a:ext cx="1253400" cy="145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6" name="Google Shape;206;p11"/>
          <p:cNvSpPr/>
          <p:nvPr/>
        </p:nvSpPr>
        <p:spPr>
          <a:xfrm>
            <a:off x="12207179" y="7112872"/>
            <a:ext cx="5672307" cy="2841258"/>
          </a:xfrm>
          <a:custGeom>
            <a:avLst/>
            <a:gdLst/>
            <a:ahLst/>
            <a:cxnLst/>
            <a:rect l="l" t="t" r="r" b="b"/>
            <a:pathLst>
              <a:path w="5672307" h="2841258" extrusionOk="0">
                <a:moveTo>
                  <a:pt x="0" y="0"/>
                </a:moveTo>
                <a:lnTo>
                  <a:pt x="5672307" y="0"/>
                </a:lnTo>
                <a:lnTo>
                  <a:pt x="5672307" y="2841258"/>
                </a:lnTo>
                <a:lnTo>
                  <a:pt x="0" y="2841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b="-39018"/>
            </a:stretch>
          </a:blipFill>
          <a:ln>
            <a:noFill/>
          </a:ln>
        </p:spPr>
      </p:sp>
      <p:sp>
        <p:nvSpPr>
          <p:cNvPr id="207" name="Google Shape;207;p11"/>
          <p:cNvSpPr/>
          <p:nvPr/>
        </p:nvSpPr>
        <p:spPr>
          <a:xfrm>
            <a:off x="1323406" y="3406386"/>
            <a:ext cx="4532127" cy="5195681"/>
          </a:xfrm>
          <a:custGeom>
            <a:avLst/>
            <a:gdLst/>
            <a:ahLst/>
            <a:cxnLst/>
            <a:rect l="l" t="t" r="r" b="b"/>
            <a:pathLst>
              <a:path w="1441562" h="1652623" extrusionOk="0">
                <a:moveTo>
                  <a:pt x="0" y="0"/>
                </a:moveTo>
                <a:lnTo>
                  <a:pt x="1441562" y="0"/>
                </a:lnTo>
                <a:lnTo>
                  <a:pt x="1441562" y="1652623"/>
                </a:lnTo>
                <a:lnTo>
                  <a:pt x="0" y="1652623"/>
                </a:ln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08" name="Google Shape;208;p11"/>
          <p:cNvSpPr>
            <a:spLocks noGrp="1"/>
          </p:cNvSpPr>
          <p:nvPr>
            <p:ph type="pic" idx="2"/>
          </p:nvPr>
        </p:nvSpPr>
        <p:spPr>
          <a:xfrm>
            <a:off x="1338975" y="3420475"/>
            <a:ext cx="4498200" cy="5163600"/>
          </a:xfrm>
          <a:prstGeom prst="rect">
            <a:avLst/>
          </a:prstGeom>
          <a:noFill/>
          <a:ln>
            <a:noFill/>
          </a:ln>
        </p:spPr>
      </p:sp>
      <p:sp>
        <p:nvSpPr>
          <p:cNvPr id="209" name="Google Shape;209;p11"/>
          <p:cNvSpPr txBox="1">
            <a:spLocks noGrp="1"/>
          </p:cNvSpPr>
          <p:nvPr>
            <p:ph type="title"/>
          </p:nvPr>
        </p:nvSpPr>
        <p:spPr>
          <a:xfrm>
            <a:off x="646900" y="790600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11"/>
          <p:cNvSpPr txBox="1">
            <a:spLocks noGrp="1"/>
          </p:cNvSpPr>
          <p:nvPr>
            <p:ph type="subTitle" idx="1"/>
          </p:nvPr>
        </p:nvSpPr>
        <p:spPr>
          <a:xfrm>
            <a:off x="2234400" y="2192700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grpSp>
        <p:nvGrpSpPr>
          <p:cNvPr id="211" name="Google Shape;211;p11"/>
          <p:cNvGrpSpPr/>
          <p:nvPr/>
        </p:nvGrpSpPr>
        <p:grpSpPr>
          <a:xfrm>
            <a:off x="6990349" y="3528521"/>
            <a:ext cx="4529145" cy="5253153"/>
            <a:chOff x="0" y="-76200"/>
            <a:chExt cx="1253465" cy="1453838"/>
          </a:xfrm>
        </p:grpSpPr>
        <p:sp>
          <p:nvSpPr>
            <p:cNvPr id="212" name="Google Shape;212;p11"/>
            <p:cNvSpPr/>
            <p:nvPr/>
          </p:nvSpPr>
          <p:spPr>
            <a:xfrm>
              <a:off x="0" y="0"/>
              <a:ext cx="1253465" cy="1377638"/>
            </a:xfrm>
            <a:custGeom>
              <a:avLst/>
              <a:gdLst/>
              <a:ahLst/>
              <a:cxnLst/>
              <a:rect l="l" t="t" r="r" b="b"/>
              <a:pathLst>
                <a:path w="1253465" h="1377638" extrusionOk="0">
                  <a:moveTo>
                    <a:pt x="0" y="0"/>
                  </a:moveTo>
                  <a:lnTo>
                    <a:pt x="1253465" y="0"/>
                  </a:lnTo>
                  <a:lnTo>
                    <a:pt x="1253465" y="1377638"/>
                  </a:lnTo>
                  <a:lnTo>
                    <a:pt x="0" y="1377638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13" name="Google Shape;213;p11"/>
            <p:cNvSpPr txBox="1"/>
            <p:nvPr/>
          </p:nvSpPr>
          <p:spPr>
            <a:xfrm>
              <a:off x="0" y="-76200"/>
              <a:ext cx="1253400" cy="145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4" name="Google Shape;214;p11"/>
          <p:cNvSpPr/>
          <p:nvPr/>
        </p:nvSpPr>
        <p:spPr>
          <a:xfrm>
            <a:off x="6809944" y="3406386"/>
            <a:ext cx="4533712" cy="5197499"/>
          </a:xfrm>
          <a:custGeom>
            <a:avLst/>
            <a:gdLst/>
            <a:ahLst/>
            <a:cxnLst/>
            <a:rect l="l" t="t" r="r" b="b"/>
            <a:pathLst>
              <a:path w="1441562" h="1652623" extrusionOk="0">
                <a:moveTo>
                  <a:pt x="0" y="0"/>
                </a:moveTo>
                <a:lnTo>
                  <a:pt x="1441562" y="0"/>
                </a:lnTo>
                <a:lnTo>
                  <a:pt x="1441562" y="1652623"/>
                </a:lnTo>
                <a:lnTo>
                  <a:pt x="0" y="1652623"/>
                </a:ln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15" name="Google Shape;215;p11"/>
          <p:cNvSpPr>
            <a:spLocks noGrp="1"/>
          </p:cNvSpPr>
          <p:nvPr>
            <p:ph type="pic" idx="3"/>
          </p:nvPr>
        </p:nvSpPr>
        <p:spPr>
          <a:xfrm>
            <a:off x="6825513" y="3420475"/>
            <a:ext cx="4498200" cy="5163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16" name="Google Shape;216;p11"/>
          <p:cNvGrpSpPr/>
          <p:nvPr/>
        </p:nvGrpSpPr>
        <p:grpSpPr>
          <a:xfrm>
            <a:off x="12654324" y="3528521"/>
            <a:ext cx="4529145" cy="5253153"/>
            <a:chOff x="0" y="-76200"/>
            <a:chExt cx="1253465" cy="1453838"/>
          </a:xfrm>
        </p:grpSpPr>
        <p:sp>
          <p:nvSpPr>
            <p:cNvPr id="217" name="Google Shape;217;p11"/>
            <p:cNvSpPr/>
            <p:nvPr/>
          </p:nvSpPr>
          <p:spPr>
            <a:xfrm>
              <a:off x="0" y="0"/>
              <a:ext cx="1253465" cy="1377638"/>
            </a:xfrm>
            <a:custGeom>
              <a:avLst/>
              <a:gdLst/>
              <a:ahLst/>
              <a:cxnLst/>
              <a:rect l="l" t="t" r="r" b="b"/>
              <a:pathLst>
                <a:path w="1253465" h="1377638" extrusionOk="0">
                  <a:moveTo>
                    <a:pt x="0" y="0"/>
                  </a:moveTo>
                  <a:lnTo>
                    <a:pt x="1253465" y="0"/>
                  </a:lnTo>
                  <a:lnTo>
                    <a:pt x="1253465" y="1377638"/>
                  </a:lnTo>
                  <a:lnTo>
                    <a:pt x="0" y="1377638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18" name="Google Shape;218;p11"/>
            <p:cNvSpPr txBox="1"/>
            <p:nvPr/>
          </p:nvSpPr>
          <p:spPr>
            <a:xfrm>
              <a:off x="0" y="-76200"/>
              <a:ext cx="1253400" cy="145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9" name="Google Shape;219;p11"/>
          <p:cNvSpPr/>
          <p:nvPr/>
        </p:nvSpPr>
        <p:spPr>
          <a:xfrm>
            <a:off x="12473919" y="3406386"/>
            <a:ext cx="4533712" cy="5197499"/>
          </a:xfrm>
          <a:custGeom>
            <a:avLst/>
            <a:gdLst/>
            <a:ahLst/>
            <a:cxnLst/>
            <a:rect l="l" t="t" r="r" b="b"/>
            <a:pathLst>
              <a:path w="1441562" h="1652623" extrusionOk="0">
                <a:moveTo>
                  <a:pt x="0" y="0"/>
                </a:moveTo>
                <a:lnTo>
                  <a:pt x="1441562" y="0"/>
                </a:lnTo>
                <a:lnTo>
                  <a:pt x="1441562" y="1652623"/>
                </a:lnTo>
                <a:lnTo>
                  <a:pt x="0" y="1652623"/>
                </a:ln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20" name="Google Shape;220;p11"/>
          <p:cNvSpPr>
            <a:spLocks noGrp="1"/>
          </p:cNvSpPr>
          <p:nvPr>
            <p:ph type="pic" idx="4"/>
          </p:nvPr>
        </p:nvSpPr>
        <p:spPr>
          <a:xfrm>
            <a:off x="12489488" y="3420475"/>
            <a:ext cx="4498200" cy="5163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0">
  <p:cSld name="CUSTOM_9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oogle Shape;222;p12"/>
          <p:cNvGrpSpPr/>
          <p:nvPr/>
        </p:nvGrpSpPr>
        <p:grpSpPr>
          <a:xfrm>
            <a:off x="319214" y="4590576"/>
            <a:ext cx="17649890" cy="5377549"/>
            <a:chOff x="0" y="-76200"/>
            <a:chExt cx="4648500" cy="1416300"/>
          </a:xfrm>
        </p:grpSpPr>
        <p:sp>
          <p:nvSpPr>
            <p:cNvPr id="223" name="Google Shape;223;p12"/>
            <p:cNvSpPr/>
            <p:nvPr/>
          </p:nvSpPr>
          <p:spPr>
            <a:xfrm>
              <a:off x="0" y="0"/>
              <a:ext cx="4648447" cy="1340019"/>
            </a:xfrm>
            <a:custGeom>
              <a:avLst/>
              <a:gdLst/>
              <a:ahLst/>
              <a:cxnLst/>
              <a:rect l="l" t="t" r="r" b="b"/>
              <a:pathLst>
                <a:path w="4648447" h="1340019" extrusionOk="0">
                  <a:moveTo>
                    <a:pt x="0" y="0"/>
                  </a:moveTo>
                  <a:lnTo>
                    <a:pt x="4648447" y="0"/>
                  </a:lnTo>
                  <a:lnTo>
                    <a:pt x="4648447" y="1340019"/>
                  </a:lnTo>
                  <a:lnTo>
                    <a:pt x="0" y="1340019"/>
                  </a:ln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24" name="Google Shape;224;p12"/>
            <p:cNvSpPr txBox="1"/>
            <p:nvPr/>
          </p:nvSpPr>
          <p:spPr>
            <a:xfrm>
              <a:off x="0" y="-76200"/>
              <a:ext cx="4648500" cy="14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22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12"/>
          <p:cNvSpPr/>
          <p:nvPr/>
        </p:nvSpPr>
        <p:spPr>
          <a:xfrm>
            <a:off x="4496895" y="1028700"/>
            <a:ext cx="9294209" cy="8229600"/>
          </a:xfrm>
          <a:custGeom>
            <a:avLst/>
            <a:gdLst/>
            <a:ahLst/>
            <a:cxnLst/>
            <a:rect l="l" t="t" r="r" b="b"/>
            <a:pathLst>
              <a:path w="9294209" h="8229600" extrusionOk="0">
                <a:moveTo>
                  <a:pt x="0" y="0"/>
                </a:moveTo>
                <a:lnTo>
                  <a:pt x="9294210" y="0"/>
                </a:lnTo>
                <a:lnTo>
                  <a:pt x="929421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226" name="Google Shape;226;p12"/>
          <p:cNvGrpSpPr/>
          <p:nvPr/>
        </p:nvGrpSpPr>
        <p:grpSpPr>
          <a:xfrm>
            <a:off x="319214" y="7227110"/>
            <a:ext cx="5292549" cy="1076086"/>
            <a:chOff x="0" y="-76200"/>
            <a:chExt cx="1174582" cy="238817"/>
          </a:xfrm>
        </p:grpSpPr>
        <p:sp>
          <p:nvSpPr>
            <p:cNvPr id="227" name="Google Shape;227;p12"/>
            <p:cNvSpPr/>
            <p:nvPr/>
          </p:nvSpPr>
          <p:spPr>
            <a:xfrm>
              <a:off x="0" y="0"/>
              <a:ext cx="1174582" cy="162617"/>
            </a:xfrm>
            <a:custGeom>
              <a:avLst/>
              <a:gdLst/>
              <a:ahLst/>
              <a:cxnLst/>
              <a:rect l="l" t="t" r="r" b="b"/>
              <a:pathLst>
                <a:path w="1174582" h="162617" extrusionOk="0">
                  <a:moveTo>
                    <a:pt x="0" y="0"/>
                  </a:moveTo>
                  <a:lnTo>
                    <a:pt x="1174582" y="0"/>
                  </a:lnTo>
                  <a:lnTo>
                    <a:pt x="1174582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28" name="Google Shape;228;p12"/>
            <p:cNvSpPr txBox="1"/>
            <p:nvPr/>
          </p:nvSpPr>
          <p:spPr>
            <a:xfrm>
              <a:off x="0" y="-76200"/>
              <a:ext cx="11745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9" name="Google Shape;229;p12"/>
          <p:cNvGrpSpPr/>
          <p:nvPr/>
        </p:nvGrpSpPr>
        <p:grpSpPr>
          <a:xfrm>
            <a:off x="319214" y="8182214"/>
            <a:ext cx="5086927" cy="1076086"/>
            <a:chOff x="0" y="-76200"/>
            <a:chExt cx="1128948" cy="238817"/>
          </a:xfrm>
        </p:grpSpPr>
        <p:sp>
          <p:nvSpPr>
            <p:cNvPr id="230" name="Google Shape;230;p12"/>
            <p:cNvSpPr/>
            <p:nvPr/>
          </p:nvSpPr>
          <p:spPr>
            <a:xfrm>
              <a:off x="0" y="0"/>
              <a:ext cx="1128948" cy="162617"/>
            </a:xfrm>
            <a:custGeom>
              <a:avLst/>
              <a:gdLst/>
              <a:ahLst/>
              <a:cxnLst/>
              <a:rect l="l" t="t" r="r" b="b"/>
              <a:pathLst>
                <a:path w="1128948" h="162617" extrusionOk="0">
                  <a:moveTo>
                    <a:pt x="0" y="0"/>
                  </a:moveTo>
                  <a:lnTo>
                    <a:pt x="1128948" y="0"/>
                  </a:lnTo>
                  <a:lnTo>
                    <a:pt x="1128948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31" name="Google Shape;231;p12"/>
            <p:cNvSpPr txBox="1"/>
            <p:nvPr/>
          </p:nvSpPr>
          <p:spPr>
            <a:xfrm>
              <a:off x="0" y="-76200"/>
              <a:ext cx="11289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2" name="Google Shape;232;p12"/>
          <p:cNvSpPr txBox="1">
            <a:spLocks noGrp="1"/>
          </p:cNvSpPr>
          <p:nvPr>
            <p:ph type="title"/>
          </p:nvPr>
        </p:nvSpPr>
        <p:spPr>
          <a:xfrm>
            <a:off x="871100" y="1591875"/>
            <a:ext cx="6207000" cy="187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1pPr>
            <a:lvl2pPr lvl="1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2pPr>
            <a:lvl3pPr lvl="2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3pPr>
            <a:lvl4pPr lvl="3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4pPr>
            <a:lvl5pPr lvl="4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5pPr>
            <a:lvl6pPr lvl="5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6pPr>
            <a:lvl7pPr lvl="6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7pPr>
            <a:lvl8pPr lvl="7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8pPr>
            <a:lvl9pPr lvl="8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9pPr>
          </a:lstStyle>
          <a:p>
            <a:endParaRPr/>
          </a:p>
        </p:txBody>
      </p:sp>
      <p:sp>
        <p:nvSpPr>
          <p:cNvPr id="233" name="Google Shape;233;p12"/>
          <p:cNvSpPr txBox="1">
            <a:spLocks noGrp="1"/>
          </p:cNvSpPr>
          <p:nvPr>
            <p:ph type="subTitle" idx="1"/>
          </p:nvPr>
        </p:nvSpPr>
        <p:spPr>
          <a:xfrm>
            <a:off x="935125" y="7688190"/>
            <a:ext cx="41553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2"/>
          <p:cNvSpPr txBox="1">
            <a:spLocks noGrp="1"/>
          </p:cNvSpPr>
          <p:nvPr>
            <p:ph type="body" idx="2"/>
          </p:nvPr>
        </p:nvSpPr>
        <p:spPr>
          <a:xfrm>
            <a:off x="12475871" y="1107975"/>
            <a:ext cx="4783200" cy="264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90525" algn="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35" name="Google Shape;235;p12"/>
          <p:cNvSpPr txBox="1">
            <a:spLocks noGrp="1"/>
          </p:cNvSpPr>
          <p:nvPr>
            <p:ph type="body" idx="3"/>
          </p:nvPr>
        </p:nvSpPr>
        <p:spPr>
          <a:xfrm>
            <a:off x="10437788" y="6133250"/>
            <a:ext cx="6821400" cy="264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90525" algn="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1">
  <p:cSld name="CUSTOM_10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3"/>
          <p:cNvSpPr>
            <a:spLocks noGrp="1"/>
          </p:cNvSpPr>
          <p:nvPr>
            <p:ph type="pic" idx="2"/>
          </p:nvPr>
        </p:nvSpPr>
        <p:spPr>
          <a:xfrm>
            <a:off x="337775" y="333375"/>
            <a:ext cx="17568300" cy="4397400"/>
          </a:xfrm>
          <a:prstGeom prst="rect">
            <a:avLst/>
          </a:prstGeom>
          <a:noFill/>
          <a:ln>
            <a:noFill/>
          </a:ln>
        </p:spPr>
      </p:sp>
      <p:sp>
        <p:nvSpPr>
          <p:cNvPr id="238" name="Google Shape;238;p13"/>
          <p:cNvSpPr/>
          <p:nvPr/>
        </p:nvSpPr>
        <p:spPr>
          <a:xfrm>
            <a:off x="765356" y="4887151"/>
            <a:ext cx="5039497" cy="5080636"/>
          </a:xfrm>
          <a:custGeom>
            <a:avLst/>
            <a:gdLst/>
            <a:ahLst/>
            <a:cxnLst/>
            <a:rect l="l" t="t" r="r" b="b"/>
            <a:pathLst>
              <a:path w="5039497" h="5080636" extrusionOk="0">
                <a:moveTo>
                  <a:pt x="0" y="0"/>
                </a:moveTo>
                <a:lnTo>
                  <a:pt x="5039497" y="0"/>
                </a:lnTo>
                <a:lnTo>
                  <a:pt x="5039497" y="5080635"/>
                </a:lnTo>
                <a:lnTo>
                  <a:pt x="0" y="50806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779" t="-1339" r="-2178" b="-1779"/>
            </a:stretch>
          </a:blipFill>
          <a:ln>
            <a:noFill/>
          </a:ln>
        </p:spPr>
      </p:sp>
      <p:cxnSp>
        <p:nvCxnSpPr>
          <p:cNvPr id="239" name="Google Shape;239;p13"/>
          <p:cNvCxnSpPr/>
          <p:nvPr/>
        </p:nvCxnSpPr>
        <p:spPr>
          <a:xfrm>
            <a:off x="359883" y="4750398"/>
            <a:ext cx="175683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0" name="Google Shape;240;p13"/>
          <p:cNvSpPr txBox="1">
            <a:spLocks noGrp="1"/>
          </p:cNvSpPr>
          <p:nvPr>
            <p:ph type="body" idx="1"/>
          </p:nvPr>
        </p:nvSpPr>
        <p:spPr>
          <a:xfrm>
            <a:off x="6973656" y="5904500"/>
            <a:ext cx="10285500" cy="264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571500" algn="r" rtl="0">
              <a:spcBef>
                <a:spcPts val="64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1pPr>
            <a:lvl2pPr marL="914400" lvl="1" indent="-571500" algn="r" rtl="0">
              <a:spcBef>
                <a:spcPts val="560"/>
              </a:spcBef>
              <a:spcAft>
                <a:spcPts val="0"/>
              </a:spcAft>
              <a:buSzPts val="5400"/>
              <a:buFont typeface="Prompt Black"/>
              <a:buChar char="–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2pPr>
            <a:lvl3pPr marL="1371600" lvl="2" indent="-571500" algn="r" rtl="0">
              <a:spcBef>
                <a:spcPts val="48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3pPr>
            <a:lvl4pPr marL="1828800" lvl="3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–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4pPr>
            <a:lvl5pPr marL="2286000" lvl="4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»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5pPr>
            <a:lvl6pPr marL="2743200" lvl="5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6pPr>
            <a:lvl7pPr marL="3200400" lvl="6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7pPr>
            <a:lvl8pPr marL="3657600" lvl="7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8pPr>
            <a:lvl9pPr marL="4114800" lvl="8" indent="-571500" algn="r" rtl="0">
              <a:spcBef>
                <a:spcPts val="400"/>
              </a:spcBef>
              <a:spcAft>
                <a:spcPts val="0"/>
              </a:spcAft>
              <a:buSzPts val="5400"/>
              <a:buFont typeface="Prompt Black"/>
              <a:buChar char="•"/>
              <a:defRPr sz="5400">
                <a:latin typeface="Prompt Black"/>
                <a:ea typeface="Prompt Black"/>
                <a:cs typeface="Prompt Black"/>
                <a:sym typeface="Prompt Black"/>
              </a:defRPr>
            </a:lvl9pPr>
          </a:lstStyle>
          <a:p>
            <a:endParaRPr/>
          </a:p>
        </p:txBody>
      </p:sp>
      <p:sp>
        <p:nvSpPr>
          <p:cNvPr id="241" name="Google Shape;241;p13"/>
          <p:cNvSpPr>
            <a:spLocks noGrp="1"/>
          </p:cNvSpPr>
          <p:nvPr>
            <p:ph type="pic" idx="3"/>
          </p:nvPr>
        </p:nvSpPr>
        <p:spPr>
          <a:xfrm>
            <a:off x="359875" y="398100"/>
            <a:ext cx="17568300" cy="4116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2">
  <p:cSld name="CUSTOM_11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14"/>
          <p:cNvGrpSpPr/>
          <p:nvPr/>
        </p:nvGrpSpPr>
        <p:grpSpPr>
          <a:xfrm>
            <a:off x="10637026" y="3630130"/>
            <a:ext cx="6803175" cy="5991213"/>
            <a:chOff x="0" y="-76200"/>
            <a:chExt cx="1882815" cy="1658100"/>
          </a:xfrm>
        </p:grpSpPr>
        <p:sp>
          <p:nvSpPr>
            <p:cNvPr id="244" name="Google Shape;244;p14"/>
            <p:cNvSpPr/>
            <p:nvPr/>
          </p:nvSpPr>
          <p:spPr>
            <a:xfrm>
              <a:off x="0" y="0"/>
              <a:ext cx="1882815" cy="1581846"/>
            </a:xfrm>
            <a:custGeom>
              <a:avLst/>
              <a:gdLst/>
              <a:ahLst/>
              <a:cxnLst/>
              <a:rect l="l" t="t" r="r" b="b"/>
              <a:pathLst>
                <a:path w="1882815" h="1581846" extrusionOk="0">
                  <a:moveTo>
                    <a:pt x="0" y="0"/>
                  </a:moveTo>
                  <a:lnTo>
                    <a:pt x="1882815" y="0"/>
                  </a:lnTo>
                  <a:lnTo>
                    <a:pt x="1882815" y="1581846"/>
                  </a:lnTo>
                  <a:lnTo>
                    <a:pt x="0" y="1581846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45" name="Google Shape;245;p14"/>
            <p:cNvSpPr txBox="1"/>
            <p:nvPr/>
          </p:nvSpPr>
          <p:spPr>
            <a:xfrm>
              <a:off x="0" y="-76200"/>
              <a:ext cx="1882800" cy="165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6" name="Google Shape;246;p14"/>
          <p:cNvSpPr/>
          <p:nvPr/>
        </p:nvSpPr>
        <p:spPr>
          <a:xfrm>
            <a:off x="10420797" y="3670617"/>
            <a:ext cx="6840916" cy="5784448"/>
          </a:xfrm>
          <a:custGeom>
            <a:avLst/>
            <a:gdLst/>
            <a:ahLst/>
            <a:cxnLst/>
            <a:rect l="l" t="t" r="r" b="b"/>
            <a:pathLst>
              <a:path w="2175172" h="1839252" extrusionOk="0">
                <a:moveTo>
                  <a:pt x="0" y="0"/>
                </a:moveTo>
                <a:lnTo>
                  <a:pt x="2175172" y="0"/>
                </a:lnTo>
                <a:lnTo>
                  <a:pt x="2175172" y="1839252"/>
                </a:lnTo>
                <a:lnTo>
                  <a:pt x="0" y="1839252"/>
                </a:ln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47" name="Google Shape;247;p14"/>
          <p:cNvSpPr>
            <a:spLocks noGrp="1"/>
          </p:cNvSpPr>
          <p:nvPr>
            <p:ph type="pic" idx="2"/>
          </p:nvPr>
        </p:nvSpPr>
        <p:spPr>
          <a:xfrm>
            <a:off x="10441400" y="3687825"/>
            <a:ext cx="6803100" cy="5747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48" name="Google Shape;248;p14"/>
          <p:cNvGrpSpPr/>
          <p:nvPr/>
        </p:nvGrpSpPr>
        <p:grpSpPr>
          <a:xfrm>
            <a:off x="1028700" y="3431052"/>
            <a:ext cx="8487587" cy="4831307"/>
            <a:chOff x="0" y="-76200"/>
            <a:chExt cx="2699700" cy="1536724"/>
          </a:xfrm>
        </p:grpSpPr>
        <p:sp>
          <p:nvSpPr>
            <p:cNvPr id="249" name="Google Shape;249;p14"/>
            <p:cNvSpPr/>
            <p:nvPr/>
          </p:nvSpPr>
          <p:spPr>
            <a:xfrm>
              <a:off x="0" y="0"/>
              <a:ext cx="2699602" cy="1460524"/>
            </a:xfrm>
            <a:custGeom>
              <a:avLst/>
              <a:gdLst/>
              <a:ahLst/>
              <a:cxnLst/>
              <a:rect l="l" t="t" r="r" b="b"/>
              <a:pathLst>
                <a:path w="2699602" h="1460524" extrusionOk="0">
                  <a:moveTo>
                    <a:pt x="0" y="0"/>
                  </a:moveTo>
                  <a:lnTo>
                    <a:pt x="2699602" y="0"/>
                  </a:lnTo>
                  <a:lnTo>
                    <a:pt x="2699602" y="1460524"/>
                  </a:lnTo>
                  <a:lnTo>
                    <a:pt x="0" y="1460524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50" name="Google Shape;250;p14"/>
            <p:cNvSpPr txBox="1"/>
            <p:nvPr/>
          </p:nvSpPr>
          <p:spPr>
            <a:xfrm>
              <a:off x="0" y="-76200"/>
              <a:ext cx="2699700" cy="153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14"/>
          <p:cNvSpPr/>
          <p:nvPr/>
        </p:nvSpPr>
        <p:spPr>
          <a:xfrm>
            <a:off x="1255856" y="4048182"/>
            <a:ext cx="7994842" cy="4025265"/>
          </a:xfrm>
          <a:custGeom>
            <a:avLst/>
            <a:gdLst/>
            <a:ahLst/>
            <a:cxnLst/>
            <a:rect l="l" t="t" r="r" b="b"/>
            <a:pathLst>
              <a:path w="7994842" h="4025265" extrusionOk="0">
                <a:moveTo>
                  <a:pt x="0" y="0"/>
                </a:moveTo>
                <a:lnTo>
                  <a:pt x="7994842" y="0"/>
                </a:lnTo>
                <a:lnTo>
                  <a:pt x="7994842" y="4025265"/>
                </a:lnTo>
                <a:lnTo>
                  <a:pt x="0" y="40252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b="-13799"/>
            </a:stretch>
          </a:blipFill>
          <a:ln>
            <a:noFill/>
          </a:ln>
        </p:spPr>
      </p:sp>
      <p:sp>
        <p:nvSpPr>
          <p:cNvPr id="252" name="Google Shape;252;p14"/>
          <p:cNvSpPr txBox="1">
            <a:spLocks noGrp="1"/>
          </p:cNvSpPr>
          <p:nvPr>
            <p:ph type="title"/>
          </p:nvPr>
        </p:nvSpPr>
        <p:spPr>
          <a:xfrm>
            <a:off x="871100" y="1591875"/>
            <a:ext cx="8645100" cy="187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1pPr>
            <a:lvl2pPr lvl="1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2pPr>
            <a:lvl3pPr lvl="2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3pPr>
            <a:lvl4pPr lvl="3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4pPr>
            <a:lvl5pPr lvl="4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5pPr>
            <a:lvl6pPr lvl="5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6pPr>
            <a:lvl7pPr lvl="6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7pPr>
            <a:lvl8pPr lvl="7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8pPr>
            <a:lvl9pPr lvl="8" rtl="0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9pPr>
          </a:lstStyle>
          <a:p>
            <a:endParaRPr/>
          </a:p>
        </p:txBody>
      </p:sp>
      <p:sp>
        <p:nvSpPr>
          <p:cNvPr id="253" name="Google Shape;253;p14"/>
          <p:cNvSpPr txBox="1">
            <a:spLocks noGrp="1"/>
          </p:cNvSpPr>
          <p:nvPr>
            <p:ph type="body" idx="1"/>
          </p:nvPr>
        </p:nvSpPr>
        <p:spPr>
          <a:xfrm>
            <a:off x="1144100" y="8434700"/>
            <a:ext cx="8099100" cy="19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54" name="Google Shape;254;p14"/>
          <p:cNvSpPr txBox="1">
            <a:spLocks noGrp="1"/>
          </p:cNvSpPr>
          <p:nvPr>
            <p:ph type="body" idx="3"/>
          </p:nvPr>
        </p:nvSpPr>
        <p:spPr>
          <a:xfrm>
            <a:off x="9160625" y="976000"/>
            <a:ext cx="8099100" cy="198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55" name="Google Shape;255;p14"/>
          <p:cNvSpPr txBox="1">
            <a:spLocks noGrp="1"/>
          </p:cNvSpPr>
          <p:nvPr>
            <p:ph type="subTitle" idx="4"/>
          </p:nvPr>
        </p:nvSpPr>
        <p:spPr>
          <a:xfrm>
            <a:off x="11663275" y="3871875"/>
            <a:ext cx="6305700" cy="714300"/>
          </a:xfrm>
          <a:prstGeom prst="rect">
            <a:avLst/>
          </a:prstGeom>
          <a:solidFill>
            <a:srgbClr val="ED784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365750" bIns="0" anchor="ctr" anchorCtr="0">
            <a:noAutofit/>
          </a:bodyPr>
          <a:lstStyle>
            <a:lvl1pPr lvl="0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050"/>
              <a:buNone/>
              <a:defRPr b="1">
                <a:highlight>
                  <a:srgbClr val="ED7843"/>
                </a:highlight>
              </a:defRPr>
            </a:lvl1pPr>
            <a:lvl2pPr lvl="1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>
                <a:highlight>
                  <a:srgbClr val="ED7843"/>
                </a:highlight>
              </a:defRPr>
            </a:lvl2pPr>
            <a:lvl3pPr lvl="2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>
                <a:highlight>
                  <a:srgbClr val="ED7843"/>
                </a:highlight>
              </a:defRPr>
            </a:lvl3pPr>
            <a:lvl4pPr lvl="3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4pPr>
            <a:lvl5pPr lvl="4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5pPr>
            <a:lvl6pPr lvl="5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6pPr>
            <a:lvl7pPr lvl="6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7pPr>
            <a:lvl8pPr lvl="7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8pPr>
            <a:lvl9pPr lvl="8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3">
  <p:cSld name="CUSTOM_12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5"/>
          <p:cNvSpPr/>
          <p:nvPr/>
        </p:nvSpPr>
        <p:spPr>
          <a:xfrm>
            <a:off x="9144000" y="3084128"/>
            <a:ext cx="1743456" cy="174345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A9D6F1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5"/>
          <p:cNvSpPr/>
          <p:nvPr/>
        </p:nvSpPr>
        <p:spPr>
          <a:xfrm>
            <a:off x="9144000" y="7570460"/>
            <a:ext cx="1743456" cy="174345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1F9B3F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5"/>
          <p:cNvSpPr txBox="1"/>
          <p:nvPr/>
        </p:nvSpPr>
        <p:spPr>
          <a:xfrm>
            <a:off x="9242866" y="3299455"/>
            <a:ext cx="1432200" cy="12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28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01</a:t>
            </a:r>
            <a:endParaRPr/>
          </a:p>
        </p:txBody>
      </p:sp>
      <p:sp>
        <p:nvSpPr>
          <p:cNvPr id="260" name="Google Shape;260;p15"/>
          <p:cNvSpPr/>
          <p:nvPr/>
        </p:nvSpPr>
        <p:spPr>
          <a:xfrm>
            <a:off x="9144000" y="5326077"/>
            <a:ext cx="1743456" cy="174345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2CF4E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"/>
          <p:cNvSpPr txBox="1"/>
          <p:nvPr/>
        </p:nvSpPr>
        <p:spPr>
          <a:xfrm>
            <a:off x="8988263" y="5541404"/>
            <a:ext cx="1941600" cy="12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28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02</a:t>
            </a:r>
            <a:endParaRPr/>
          </a:p>
        </p:txBody>
      </p:sp>
      <p:sp>
        <p:nvSpPr>
          <p:cNvPr id="262" name="Google Shape;262;p15"/>
          <p:cNvSpPr txBox="1"/>
          <p:nvPr/>
        </p:nvSpPr>
        <p:spPr>
          <a:xfrm>
            <a:off x="8988263" y="7832445"/>
            <a:ext cx="1941600" cy="12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28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03</a:t>
            </a:r>
            <a:endParaRPr/>
          </a:p>
        </p:txBody>
      </p:sp>
      <p:sp>
        <p:nvSpPr>
          <p:cNvPr id="263" name="Google Shape;263;p15"/>
          <p:cNvSpPr txBox="1">
            <a:spLocks noGrp="1"/>
          </p:cNvSpPr>
          <p:nvPr>
            <p:ph type="title"/>
          </p:nvPr>
        </p:nvSpPr>
        <p:spPr>
          <a:xfrm>
            <a:off x="646900" y="715894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15"/>
          <p:cNvSpPr txBox="1">
            <a:spLocks noGrp="1"/>
          </p:cNvSpPr>
          <p:nvPr>
            <p:ph type="subTitle" idx="1"/>
          </p:nvPr>
        </p:nvSpPr>
        <p:spPr>
          <a:xfrm>
            <a:off x="2234400" y="2117994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265" name="Google Shape;265;p15"/>
          <p:cNvSpPr txBox="1">
            <a:spLocks noGrp="1"/>
          </p:cNvSpPr>
          <p:nvPr>
            <p:ph type="body" idx="2"/>
          </p:nvPr>
        </p:nvSpPr>
        <p:spPr>
          <a:xfrm>
            <a:off x="11108525" y="3270425"/>
            <a:ext cx="6971100" cy="1360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90525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66" name="Google Shape;266;p15"/>
          <p:cNvSpPr txBox="1">
            <a:spLocks noGrp="1"/>
          </p:cNvSpPr>
          <p:nvPr>
            <p:ph type="body" idx="3"/>
          </p:nvPr>
        </p:nvSpPr>
        <p:spPr>
          <a:xfrm>
            <a:off x="11108525" y="5479150"/>
            <a:ext cx="6971100" cy="1360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90525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67" name="Google Shape;267;p15"/>
          <p:cNvSpPr txBox="1">
            <a:spLocks noGrp="1"/>
          </p:cNvSpPr>
          <p:nvPr>
            <p:ph type="body" idx="4"/>
          </p:nvPr>
        </p:nvSpPr>
        <p:spPr>
          <a:xfrm>
            <a:off x="11108525" y="7770200"/>
            <a:ext cx="6971100" cy="1360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90525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grpSp>
        <p:nvGrpSpPr>
          <p:cNvPr id="268" name="Google Shape;268;p15"/>
          <p:cNvGrpSpPr/>
          <p:nvPr/>
        </p:nvGrpSpPr>
        <p:grpSpPr>
          <a:xfrm>
            <a:off x="319214" y="7227110"/>
            <a:ext cx="5292549" cy="1076086"/>
            <a:chOff x="0" y="-76200"/>
            <a:chExt cx="1174582" cy="238817"/>
          </a:xfrm>
        </p:grpSpPr>
        <p:sp>
          <p:nvSpPr>
            <p:cNvPr id="269" name="Google Shape;269;p15"/>
            <p:cNvSpPr/>
            <p:nvPr/>
          </p:nvSpPr>
          <p:spPr>
            <a:xfrm>
              <a:off x="0" y="0"/>
              <a:ext cx="1174582" cy="162617"/>
            </a:xfrm>
            <a:custGeom>
              <a:avLst/>
              <a:gdLst/>
              <a:ahLst/>
              <a:cxnLst/>
              <a:rect l="l" t="t" r="r" b="b"/>
              <a:pathLst>
                <a:path w="1174582" h="162617" extrusionOk="0">
                  <a:moveTo>
                    <a:pt x="0" y="0"/>
                  </a:moveTo>
                  <a:lnTo>
                    <a:pt x="1174582" y="0"/>
                  </a:lnTo>
                  <a:lnTo>
                    <a:pt x="1174582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70" name="Google Shape;270;p15"/>
            <p:cNvSpPr txBox="1"/>
            <p:nvPr/>
          </p:nvSpPr>
          <p:spPr>
            <a:xfrm>
              <a:off x="0" y="-76200"/>
              <a:ext cx="11745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15"/>
          <p:cNvGrpSpPr/>
          <p:nvPr/>
        </p:nvGrpSpPr>
        <p:grpSpPr>
          <a:xfrm>
            <a:off x="319214" y="8182214"/>
            <a:ext cx="5086927" cy="1076086"/>
            <a:chOff x="0" y="-76200"/>
            <a:chExt cx="1128948" cy="238817"/>
          </a:xfrm>
        </p:grpSpPr>
        <p:sp>
          <p:nvSpPr>
            <p:cNvPr id="272" name="Google Shape;272;p15"/>
            <p:cNvSpPr/>
            <p:nvPr/>
          </p:nvSpPr>
          <p:spPr>
            <a:xfrm>
              <a:off x="0" y="0"/>
              <a:ext cx="1128948" cy="162617"/>
            </a:xfrm>
            <a:custGeom>
              <a:avLst/>
              <a:gdLst/>
              <a:ahLst/>
              <a:cxnLst/>
              <a:rect l="l" t="t" r="r" b="b"/>
              <a:pathLst>
                <a:path w="1128948" h="162617" extrusionOk="0">
                  <a:moveTo>
                    <a:pt x="0" y="0"/>
                  </a:moveTo>
                  <a:lnTo>
                    <a:pt x="1128948" y="0"/>
                  </a:lnTo>
                  <a:lnTo>
                    <a:pt x="1128948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73" name="Google Shape;273;p15"/>
            <p:cNvSpPr txBox="1"/>
            <p:nvPr/>
          </p:nvSpPr>
          <p:spPr>
            <a:xfrm>
              <a:off x="0" y="-76200"/>
              <a:ext cx="11289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15"/>
          <p:cNvSpPr txBox="1">
            <a:spLocks noGrp="1"/>
          </p:cNvSpPr>
          <p:nvPr>
            <p:ph type="subTitle" idx="5"/>
          </p:nvPr>
        </p:nvSpPr>
        <p:spPr>
          <a:xfrm>
            <a:off x="935125" y="7688190"/>
            <a:ext cx="41553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4">
  <p:cSld name="CUSTOM_13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16"/>
          <p:cNvGrpSpPr/>
          <p:nvPr/>
        </p:nvGrpSpPr>
        <p:grpSpPr>
          <a:xfrm>
            <a:off x="7847052" y="1242233"/>
            <a:ext cx="5028713" cy="6075764"/>
            <a:chOff x="0" y="-76200"/>
            <a:chExt cx="1391723" cy="1681500"/>
          </a:xfrm>
        </p:grpSpPr>
        <p:sp>
          <p:nvSpPr>
            <p:cNvPr id="277" name="Google Shape;277;p16"/>
            <p:cNvSpPr/>
            <p:nvPr/>
          </p:nvSpPr>
          <p:spPr>
            <a:xfrm>
              <a:off x="0" y="0"/>
              <a:ext cx="1391723" cy="1605256"/>
            </a:xfrm>
            <a:custGeom>
              <a:avLst/>
              <a:gdLst/>
              <a:ahLst/>
              <a:cxnLst/>
              <a:rect l="l" t="t" r="r" b="b"/>
              <a:pathLst>
                <a:path w="1391723" h="1605256" extrusionOk="0">
                  <a:moveTo>
                    <a:pt x="0" y="0"/>
                  </a:moveTo>
                  <a:lnTo>
                    <a:pt x="1391723" y="0"/>
                  </a:lnTo>
                  <a:lnTo>
                    <a:pt x="1391723" y="1605256"/>
                  </a:lnTo>
                  <a:lnTo>
                    <a:pt x="0" y="1605256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78" name="Google Shape;278;p16"/>
            <p:cNvSpPr txBox="1"/>
            <p:nvPr/>
          </p:nvSpPr>
          <p:spPr>
            <a:xfrm>
              <a:off x="0" y="-76200"/>
              <a:ext cx="1391700" cy="168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9" name="Google Shape;279;p16"/>
          <p:cNvGrpSpPr/>
          <p:nvPr/>
        </p:nvGrpSpPr>
        <p:grpSpPr>
          <a:xfrm>
            <a:off x="7550587" y="1012442"/>
            <a:ext cx="5179250" cy="6147953"/>
            <a:chOff x="0" y="-76200"/>
            <a:chExt cx="1499450" cy="1779900"/>
          </a:xfrm>
        </p:grpSpPr>
        <p:sp>
          <p:nvSpPr>
            <p:cNvPr id="280" name="Google Shape;280;p16"/>
            <p:cNvSpPr/>
            <p:nvPr/>
          </p:nvSpPr>
          <p:spPr>
            <a:xfrm>
              <a:off x="0" y="0"/>
              <a:ext cx="1499450" cy="1703618"/>
            </a:xfrm>
            <a:custGeom>
              <a:avLst/>
              <a:gdLst/>
              <a:ahLst/>
              <a:cxnLst/>
              <a:rect l="l" t="t" r="r" b="b"/>
              <a:pathLst>
                <a:path w="1499450" h="1703618" extrusionOk="0">
                  <a:moveTo>
                    <a:pt x="0" y="0"/>
                  </a:moveTo>
                  <a:lnTo>
                    <a:pt x="1499450" y="0"/>
                  </a:lnTo>
                  <a:lnTo>
                    <a:pt x="1499450" y="1703618"/>
                  </a:lnTo>
                  <a:lnTo>
                    <a:pt x="0" y="17036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</p:sp>
        <p:sp>
          <p:nvSpPr>
            <p:cNvPr id="281" name="Google Shape;281;p16"/>
            <p:cNvSpPr txBox="1"/>
            <p:nvPr/>
          </p:nvSpPr>
          <p:spPr>
            <a:xfrm>
              <a:off x="0" y="-76200"/>
              <a:ext cx="1499400" cy="177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2" name="Google Shape;282;p16"/>
          <p:cNvSpPr>
            <a:spLocks noGrp="1"/>
          </p:cNvSpPr>
          <p:nvPr>
            <p:ph type="pic" idx="2"/>
          </p:nvPr>
        </p:nvSpPr>
        <p:spPr>
          <a:xfrm>
            <a:off x="7602685" y="1323150"/>
            <a:ext cx="5073900" cy="5789400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16"/>
          <p:cNvSpPr/>
          <p:nvPr/>
        </p:nvSpPr>
        <p:spPr>
          <a:xfrm>
            <a:off x="902427" y="2842924"/>
            <a:ext cx="5198728" cy="5283973"/>
          </a:xfrm>
          <a:custGeom>
            <a:avLst/>
            <a:gdLst/>
            <a:ahLst/>
            <a:cxnLst/>
            <a:rect l="l" t="t" r="r" b="b"/>
            <a:pathLst>
              <a:path w="1504697" h="1529370" extrusionOk="0">
                <a:moveTo>
                  <a:pt x="0" y="0"/>
                </a:moveTo>
                <a:lnTo>
                  <a:pt x="1504697" y="0"/>
                </a:lnTo>
                <a:lnTo>
                  <a:pt x="1504697" y="1529370"/>
                </a:lnTo>
                <a:lnTo>
                  <a:pt x="0" y="15293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</p:sp>
      <p:sp>
        <p:nvSpPr>
          <p:cNvPr id="284" name="Google Shape;284;p16"/>
          <p:cNvSpPr>
            <a:spLocks noGrp="1"/>
          </p:cNvSpPr>
          <p:nvPr>
            <p:ph type="pic" idx="3"/>
          </p:nvPr>
        </p:nvSpPr>
        <p:spPr>
          <a:xfrm>
            <a:off x="964800" y="2907525"/>
            <a:ext cx="5073900" cy="51534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85" name="Google Shape;285;p16"/>
          <p:cNvGrpSpPr/>
          <p:nvPr/>
        </p:nvGrpSpPr>
        <p:grpSpPr>
          <a:xfrm>
            <a:off x="-124893" y="6115514"/>
            <a:ext cx="4313014" cy="4706688"/>
            <a:chOff x="0" y="-76200"/>
            <a:chExt cx="1248665" cy="1362638"/>
          </a:xfrm>
        </p:grpSpPr>
        <p:sp>
          <p:nvSpPr>
            <p:cNvPr id="286" name="Google Shape;286;p16"/>
            <p:cNvSpPr/>
            <p:nvPr/>
          </p:nvSpPr>
          <p:spPr>
            <a:xfrm>
              <a:off x="0" y="0"/>
              <a:ext cx="1248665" cy="1286438"/>
            </a:xfrm>
            <a:custGeom>
              <a:avLst/>
              <a:gdLst/>
              <a:ahLst/>
              <a:cxnLst/>
              <a:rect l="l" t="t" r="r" b="b"/>
              <a:pathLst>
                <a:path w="1248665" h="1286438" extrusionOk="0">
                  <a:moveTo>
                    <a:pt x="0" y="0"/>
                  </a:moveTo>
                  <a:lnTo>
                    <a:pt x="1248665" y="0"/>
                  </a:lnTo>
                  <a:lnTo>
                    <a:pt x="1248665" y="1286438"/>
                  </a:lnTo>
                  <a:lnTo>
                    <a:pt x="0" y="12864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</p:sp>
        <p:sp>
          <p:nvSpPr>
            <p:cNvPr id="287" name="Google Shape;287;p16"/>
            <p:cNvSpPr txBox="1"/>
            <p:nvPr/>
          </p:nvSpPr>
          <p:spPr>
            <a:xfrm>
              <a:off x="0" y="-76200"/>
              <a:ext cx="1248600" cy="136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8" name="Google Shape;288;p16"/>
          <p:cNvSpPr/>
          <p:nvPr/>
        </p:nvSpPr>
        <p:spPr>
          <a:xfrm>
            <a:off x="-95250" y="6410264"/>
            <a:ext cx="4253692" cy="4253692"/>
          </a:xfrm>
          <a:custGeom>
            <a:avLst/>
            <a:gdLst/>
            <a:ahLst/>
            <a:cxnLst/>
            <a:rect l="l" t="t" r="r" b="b"/>
            <a:pathLst>
              <a:path w="4253692" h="4253692" extrusionOk="0">
                <a:moveTo>
                  <a:pt x="0" y="0"/>
                </a:moveTo>
                <a:lnTo>
                  <a:pt x="4253692" y="0"/>
                </a:lnTo>
                <a:lnTo>
                  <a:pt x="4253692" y="4253692"/>
                </a:lnTo>
                <a:lnTo>
                  <a:pt x="0" y="42536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9" name="Google Shape;289;p16"/>
          <p:cNvSpPr txBox="1"/>
          <p:nvPr/>
        </p:nvSpPr>
        <p:spPr>
          <a:xfrm>
            <a:off x="934143" y="1032064"/>
            <a:ext cx="6639000" cy="10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8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21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CASE STUDY</a:t>
            </a:r>
            <a:endParaRPr/>
          </a:p>
        </p:txBody>
      </p:sp>
      <p:sp>
        <p:nvSpPr>
          <p:cNvPr id="290" name="Google Shape;290;p16"/>
          <p:cNvSpPr txBox="1">
            <a:spLocks noGrp="1"/>
          </p:cNvSpPr>
          <p:nvPr>
            <p:ph type="subTitle" idx="1"/>
          </p:nvPr>
        </p:nvSpPr>
        <p:spPr>
          <a:xfrm>
            <a:off x="10715625" y="1491600"/>
            <a:ext cx="7253400" cy="714300"/>
          </a:xfrm>
          <a:prstGeom prst="rect">
            <a:avLst/>
          </a:prstGeom>
          <a:solidFill>
            <a:srgbClr val="ED784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365750" bIns="0" anchor="ctr" anchorCtr="0">
            <a:noAutofit/>
          </a:bodyPr>
          <a:lstStyle>
            <a:lvl1pPr lvl="0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850"/>
              <a:buNone/>
              <a:defRPr sz="3850" b="1">
                <a:highlight>
                  <a:srgbClr val="ED7843"/>
                </a:highlight>
              </a:defRPr>
            </a:lvl1pPr>
            <a:lvl2pPr lvl="1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>
                <a:highlight>
                  <a:srgbClr val="ED7843"/>
                </a:highlight>
              </a:defRPr>
            </a:lvl2pPr>
            <a:lvl3pPr lvl="2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>
                <a:highlight>
                  <a:srgbClr val="ED7843"/>
                </a:highlight>
              </a:defRPr>
            </a:lvl3pPr>
            <a:lvl4pPr lvl="3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4pPr>
            <a:lvl5pPr lvl="4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5pPr>
            <a:lvl6pPr lvl="5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6pPr>
            <a:lvl7pPr lvl="6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7pPr>
            <a:lvl8pPr lvl="7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8pPr>
            <a:lvl9pPr lvl="8" algn="r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9pPr>
          </a:lstStyle>
          <a:p>
            <a:endParaRPr/>
          </a:p>
        </p:txBody>
      </p:sp>
      <p:sp>
        <p:nvSpPr>
          <p:cNvPr id="291" name="Google Shape;291;p16"/>
          <p:cNvSpPr txBox="1">
            <a:spLocks noGrp="1"/>
          </p:cNvSpPr>
          <p:nvPr>
            <p:ph type="body" idx="4"/>
          </p:nvPr>
        </p:nvSpPr>
        <p:spPr>
          <a:xfrm>
            <a:off x="7620313" y="7649125"/>
            <a:ext cx="54822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92" name="Google Shape;292;p16"/>
          <p:cNvSpPr txBox="1">
            <a:spLocks noGrp="1"/>
          </p:cNvSpPr>
          <p:nvPr>
            <p:ph type="body" idx="5"/>
          </p:nvPr>
        </p:nvSpPr>
        <p:spPr>
          <a:xfrm>
            <a:off x="13099225" y="3206200"/>
            <a:ext cx="4601400" cy="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93" name="Google Shape;293;p16"/>
          <p:cNvSpPr txBox="1">
            <a:spLocks noGrp="1"/>
          </p:cNvSpPr>
          <p:nvPr>
            <p:ph type="subTitle" idx="6"/>
          </p:nvPr>
        </p:nvSpPr>
        <p:spPr>
          <a:xfrm>
            <a:off x="13527763" y="2468150"/>
            <a:ext cx="3744300" cy="47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294" name="Google Shape;294;p16"/>
          <p:cNvSpPr txBox="1">
            <a:spLocks noGrp="1"/>
          </p:cNvSpPr>
          <p:nvPr>
            <p:ph type="body" idx="7"/>
          </p:nvPr>
        </p:nvSpPr>
        <p:spPr>
          <a:xfrm>
            <a:off x="13099225" y="5048300"/>
            <a:ext cx="4601400" cy="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95" name="Google Shape;295;p16"/>
          <p:cNvSpPr txBox="1">
            <a:spLocks noGrp="1"/>
          </p:cNvSpPr>
          <p:nvPr>
            <p:ph type="subTitle" idx="8"/>
          </p:nvPr>
        </p:nvSpPr>
        <p:spPr>
          <a:xfrm>
            <a:off x="13527763" y="4310250"/>
            <a:ext cx="3744300" cy="47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296" name="Google Shape;296;p16"/>
          <p:cNvSpPr txBox="1">
            <a:spLocks noGrp="1"/>
          </p:cNvSpPr>
          <p:nvPr>
            <p:ph type="body" idx="9"/>
          </p:nvPr>
        </p:nvSpPr>
        <p:spPr>
          <a:xfrm>
            <a:off x="13099225" y="6853575"/>
            <a:ext cx="4601400" cy="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97" name="Google Shape;297;p16"/>
          <p:cNvSpPr txBox="1">
            <a:spLocks noGrp="1"/>
          </p:cNvSpPr>
          <p:nvPr>
            <p:ph type="subTitle" idx="13"/>
          </p:nvPr>
        </p:nvSpPr>
        <p:spPr>
          <a:xfrm>
            <a:off x="13527763" y="6115525"/>
            <a:ext cx="3744300" cy="47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298" name="Google Shape;298;p16"/>
          <p:cNvSpPr txBox="1">
            <a:spLocks noGrp="1"/>
          </p:cNvSpPr>
          <p:nvPr>
            <p:ph type="body" idx="14"/>
          </p:nvPr>
        </p:nvSpPr>
        <p:spPr>
          <a:xfrm>
            <a:off x="13099225" y="8658850"/>
            <a:ext cx="4601400" cy="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299" name="Google Shape;299;p16"/>
          <p:cNvSpPr txBox="1">
            <a:spLocks noGrp="1"/>
          </p:cNvSpPr>
          <p:nvPr>
            <p:ph type="subTitle" idx="15"/>
          </p:nvPr>
        </p:nvSpPr>
        <p:spPr>
          <a:xfrm>
            <a:off x="13527763" y="7920800"/>
            <a:ext cx="3744300" cy="47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050"/>
              <a:buFont typeface="Blinker Black"/>
              <a:buNone/>
              <a:defRPr sz="305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5">
  <p:cSld name="CUSTOM_14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9428" y="335725"/>
            <a:ext cx="8174176" cy="9615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2" name="Google Shape;302;p17"/>
          <p:cNvGrpSpPr/>
          <p:nvPr/>
        </p:nvGrpSpPr>
        <p:grpSpPr>
          <a:xfrm>
            <a:off x="12053076" y="4992821"/>
            <a:ext cx="1868546" cy="1868546"/>
            <a:chOff x="0" y="0"/>
            <a:chExt cx="812800" cy="812800"/>
          </a:xfrm>
        </p:grpSpPr>
        <p:sp>
          <p:nvSpPr>
            <p:cNvPr id="303" name="Google Shape;303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7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5" name="Google Shape;305;p17"/>
          <p:cNvGrpSpPr/>
          <p:nvPr/>
        </p:nvGrpSpPr>
        <p:grpSpPr>
          <a:xfrm>
            <a:off x="14974049" y="4992821"/>
            <a:ext cx="1868546" cy="1868546"/>
            <a:chOff x="0" y="0"/>
            <a:chExt cx="812800" cy="812800"/>
          </a:xfrm>
        </p:grpSpPr>
        <p:sp>
          <p:nvSpPr>
            <p:cNvPr id="306" name="Google Shape;306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7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7"/>
          <p:cNvGrpSpPr/>
          <p:nvPr/>
        </p:nvGrpSpPr>
        <p:grpSpPr>
          <a:xfrm>
            <a:off x="9132102" y="4992821"/>
            <a:ext cx="1868546" cy="1868546"/>
            <a:chOff x="0" y="0"/>
            <a:chExt cx="812800" cy="812800"/>
          </a:xfrm>
        </p:grpSpPr>
        <p:sp>
          <p:nvSpPr>
            <p:cNvPr id="309" name="Google Shape;309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7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1" name="Google Shape;311;p17"/>
          <p:cNvSpPr txBox="1">
            <a:spLocks noGrp="1"/>
          </p:cNvSpPr>
          <p:nvPr>
            <p:ph type="title"/>
          </p:nvPr>
        </p:nvSpPr>
        <p:spPr>
          <a:xfrm>
            <a:off x="8900225" y="1362875"/>
            <a:ext cx="8174100" cy="203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7"/>
          <p:cNvSpPr txBox="1">
            <a:spLocks noGrp="1"/>
          </p:cNvSpPr>
          <p:nvPr>
            <p:ph type="subTitle" idx="1"/>
          </p:nvPr>
        </p:nvSpPr>
        <p:spPr>
          <a:xfrm>
            <a:off x="9027425" y="3609650"/>
            <a:ext cx="79200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313" name="Google Shape;313;p17"/>
          <p:cNvSpPr txBox="1">
            <a:spLocks noGrp="1"/>
          </p:cNvSpPr>
          <p:nvPr>
            <p:ph type="body" idx="2"/>
          </p:nvPr>
        </p:nvSpPr>
        <p:spPr>
          <a:xfrm>
            <a:off x="8750375" y="7125250"/>
            <a:ext cx="26319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spcBef>
                <a:spcPts val="56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spcBef>
                <a:spcPts val="48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  <p:sp>
        <p:nvSpPr>
          <p:cNvPr id="314" name="Google Shape;314;p17"/>
          <p:cNvSpPr txBox="1">
            <a:spLocks noGrp="1"/>
          </p:cNvSpPr>
          <p:nvPr>
            <p:ph type="body" idx="3"/>
          </p:nvPr>
        </p:nvSpPr>
        <p:spPr>
          <a:xfrm>
            <a:off x="11609050" y="7125250"/>
            <a:ext cx="26319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spcBef>
                <a:spcPts val="56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spcBef>
                <a:spcPts val="48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  <p:sp>
        <p:nvSpPr>
          <p:cNvPr id="315" name="Google Shape;315;p17"/>
          <p:cNvSpPr txBox="1">
            <a:spLocks noGrp="1"/>
          </p:cNvSpPr>
          <p:nvPr>
            <p:ph type="body" idx="4"/>
          </p:nvPr>
        </p:nvSpPr>
        <p:spPr>
          <a:xfrm>
            <a:off x="14592375" y="7125250"/>
            <a:ext cx="26319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spcBef>
                <a:spcPts val="56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spcBef>
                <a:spcPts val="48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spcBef>
                <a:spcPts val="40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6">
  <p:cSld name="CUSTOM_15"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" name="Google Shape;317;p18"/>
          <p:cNvGrpSpPr/>
          <p:nvPr/>
        </p:nvGrpSpPr>
        <p:grpSpPr>
          <a:xfrm>
            <a:off x="1720873" y="3577241"/>
            <a:ext cx="3758931" cy="4430370"/>
            <a:chOff x="0" y="0"/>
            <a:chExt cx="660400" cy="778364"/>
          </a:xfrm>
        </p:grpSpPr>
        <p:sp>
          <p:nvSpPr>
            <p:cNvPr id="318" name="Google Shape;318;p18"/>
            <p:cNvSpPr/>
            <p:nvPr/>
          </p:nvSpPr>
          <p:spPr>
            <a:xfrm>
              <a:off x="0" y="0"/>
              <a:ext cx="660400" cy="778364"/>
            </a:xfrm>
            <a:custGeom>
              <a:avLst/>
              <a:gdLst/>
              <a:ahLst/>
              <a:cxnLst/>
              <a:rect l="l" t="t" r="r" b="b"/>
              <a:pathLst>
                <a:path w="660400" h="778364" extrusionOk="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27737"/>
                  </a:cubicBezTo>
                  <a:lnTo>
                    <a:pt x="660400" y="778364"/>
                  </a:lnTo>
                  <a:lnTo>
                    <a:pt x="0" y="778364"/>
                  </a:lnTo>
                  <a:lnTo>
                    <a:pt x="0" y="328072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8"/>
            <p:cNvSpPr txBox="1"/>
            <p:nvPr/>
          </p:nvSpPr>
          <p:spPr>
            <a:xfrm>
              <a:off x="0" y="50800"/>
              <a:ext cx="660300" cy="72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0" name="Google Shape;320;p18"/>
          <p:cNvGrpSpPr/>
          <p:nvPr/>
        </p:nvGrpSpPr>
        <p:grpSpPr>
          <a:xfrm>
            <a:off x="12712331" y="3577241"/>
            <a:ext cx="3758931" cy="4430370"/>
            <a:chOff x="0" y="0"/>
            <a:chExt cx="660400" cy="778364"/>
          </a:xfrm>
        </p:grpSpPr>
        <p:sp>
          <p:nvSpPr>
            <p:cNvPr id="321" name="Google Shape;321;p18"/>
            <p:cNvSpPr/>
            <p:nvPr/>
          </p:nvSpPr>
          <p:spPr>
            <a:xfrm>
              <a:off x="0" y="0"/>
              <a:ext cx="660400" cy="778364"/>
            </a:xfrm>
            <a:custGeom>
              <a:avLst/>
              <a:gdLst/>
              <a:ahLst/>
              <a:cxnLst/>
              <a:rect l="l" t="t" r="r" b="b"/>
              <a:pathLst>
                <a:path w="660400" h="778364" extrusionOk="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27737"/>
                  </a:cubicBezTo>
                  <a:lnTo>
                    <a:pt x="660400" y="778364"/>
                  </a:lnTo>
                  <a:lnTo>
                    <a:pt x="0" y="778364"/>
                  </a:lnTo>
                  <a:lnTo>
                    <a:pt x="0" y="328072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8"/>
            <p:cNvSpPr txBox="1"/>
            <p:nvPr/>
          </p:nvSpPr>
          <p:spPr>
            <a:xfrm>
              <a:off x="0" y="50800"/>
              <a:ext cx="660300" cy="72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p18"/>
          <p:cNvGrpSpPr/>
          <p:nvPr/>
        </p:nvGrpSpPr>
        <p:grpSpPr>
          <a:xfrm>
            <a:off x="7264546" y="3577241"/>
            <a:ext cx="3758931" cy="4430370"/>
            <a:chOff x="0" y="0"/>
            <a:chExt cx="660400" cy="778364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660400" cy="778364"/>
            </a:xfrm>
            <a:custGeom>
              <a:avLst/>
              <a:gdLst/>
              <a:ahLst/>
              <a:cxnLst/>
              <a:rect l="l" t="t" r="r" b="b"/>
              <a:pathLst>
                <a:path w="660400" h="778364" extrusionOk="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27737"/>
                  </a:cubicBezTo>
                  <a:lnTo>
                    <a:pt x="660400" y="778364"/>
                  </a:lnTo>
                  <a:lnTo>
                    <a:pt x="0" y="778364"/>
                  </a:lnTo>
                  <a:lnTo>
                    <a:pt x="0" y="328072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18"/>
            <p:cNvSpPr txBox="1"/>
            <p:nvPr/>
          </p:nvSpPr>
          <p:spPr>
            <a:xfrm>
              <a:off x="0" y="50800"/>
              <a:ext cx="660300" cy="72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7477929" y="5170866"/>
            <a:ext cx="3332142" cy="1771088"/>
          </a:xfrm>
          <a:custGeom>
            <a:avLst/>
            <a:gdLst/>
            <a:ahLst/>
            <a:cxnLst/>
            <a:rect l="l" t="t" r="r" b="b"/>
            <a:pathLst>
              <a:path w="3332142" h="1771088" extrusionOk="0">
                <a:moveTo>
                  <a:pt x="0" y="0"/>
                </a:moveTo>
                <a:lnTo>
                  <a:pt x="3332142" y="0"/>
                </a:lnTo>
                <a:lnTo>
                  <a:pt x="3332142" y="1771088"/>
                </a:lnTo>
                <a:lnTo>
                  <a:pt x="0" y="17710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7" name="Google Shape;327;p18"/>
          <p:cNvSpPr/>
          <p:nvPr/>
        </p:nvSpPr>
        <p:spPr>
          <a:xfrm>
            <a:off x="7754141" y="5835052"/>
            <a:ext cx="1942300" cy="1106902"/>
          </a:xfrm>
          <a:custGeom>
            <a:avLst/>
            <a:gdLst/>
            <a:ahLst/>
            <a:cxnLst/>
            <a:rect l="l" t="t" r="r" b="b"/>
            <a:pathLst>
              <a:path w="1942300" h="1106902" extrusionOk="0">
                <a:moveTo>
                  <a:pt x="0" y="0"/>
                </a:moveTo>
                <a:lnTo>
                  <a:pt x="1942300" y="0"/>
                </a:lnTo>
                <a:lnTo>
                  <a:pt x="1942300" y="1106902"/>
                </a:lnTo>
                <a:lnTo>
                  <a:pt x="0" y="11069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8" name="Google Shape;328;p18"/>
          <p:cNvSpPr/>
          <p:nvPr/>
        </p:nvSpPr>
        <p:spPr>
          <a:xfrm>
            <a:off x="2653774" y="4076438"/>
            <a:ext cx="1893108" cy="3622452"/>
          </a:xfrm>
          <a:custGeom>
            <a:avLst/>
            <a:gdLst/>
            <a:ahLst/>
            <a:cxnLst/>
            <a:rect l="l" t="t" r="r" b="b"/>
            <a:pathLst>
              <a:path w="1893108" h="3622452" extrusionOk="0">
                <a:moveTo>
                  <a:pt x="0" y="0"/>
                </a:moveTo>
                <a:lnTo>
                  <a:pt x="1893108" y="0"/>
                </a:lnTo>
                <a:lnTo>
                  <a:pt x="1893108" y="3622453"/>
                </a:lnTo>
                <a:lnTo>
                  <a:pt x="0" y="36224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9" name="Google Shape;329;p18"/>
          <p:cNvSpPr/>
          <p:nvPr/>
        </p:nvSpPr>
        <p:spPr>
          <a:xfrm>
            <a:off x="13179586" y="4509180"/>
            <a:ext cx="2824399" cy="3094461"/>
          </a:xfrm>
          <a:custGeom>
            <a:avLst/>
            <a:gdLst/>
            <a:ahLst/>
            <a:cxnLst/>
            <a:rect l="l" t="t" r="r" b="b"/>
            <a:pathLst>
              <a:path w="2824399" h="3094461" extrusionOk="0">
                <a:moveTo>
                  <a:pt x="0" y="0"/>
                </a:moveTo>
                <a:lnTo>
                  <a:pt x="2824399" y="0"/>
                </a:lnTo>
                <a:lnTo>
                  <a:pt x="2824399" y="3094461"/>
                </a:lnTo>
                <a:lnTo>
                  <a:pt x="0" y="30944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30" name="Google Shape;330;p18"/>
          <p:cNvSpPr txBox="1">
            <a:spLocks noGrp="1"/>
          </p:cNvSpPr>
          <p:nvPr>
            <p:ph type="title"/>
          </p:nvPr>
        </p:nvSpPr>
        <p:spPr>
          <a:xfrm>
            <a:off x="646900" y="890519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18"/>
          <p:cNvSpPr txBox="1">
            <a:spLocks noGrp="1"/>
          </p:cNvSpPr>
          <p:nvPr>
            <p:ph type="subTitle" idx="1"/>
          </p:nvPr>
        </p:nvSpPr>
        <p:spPr>
          <a:xfrm>
            <a:off x="2234400" y="2292619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332" name="Google Shape;332;p18"/>
          <p:cNvSpPr txBox="1">
            <a:spLocks noGrp="1"/>
          </p:cNvSpPr>
          <p:nvPr>
            <p:ph type="body" idx="2"/>
          </p:nvPr>
        </p:nvSpPr>
        <p:spPr>
          <a:xfrm>
            <a:off x="1284188" y="8279925"/>
            <a:ext cx="46323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  <p:sp>
        <p:nvSpPr>
          <p:cNvPr id="333" name="Google Shape;333;p18"/>
          <p:cNvSpPr txBox="1">
            <a:spLocks noGrp="1"/>
          </p:cNvSpPr>
          <p:nvPr>
            <p:ph type="body" idx="3"/>
          </p:nvPr>
        </p:nvSpPr>
        <p:spPr>
          <a:xfrm>
            <a:off x="6827850" y="8279925"/>
            <a:ext cx="46323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  <p:sp>
        <p:nvSpPr>
          <p:cNvPr id="334" name="Google Shape;334;p18"/>
          <p:cNvSpPr txBox="1">
            <a:spLocks noGrp="1"/>
          </p:cNvSpPr>
          <p:nvPr>
            <p:ph type="body" idx="4"/>
          </p:nvPr>
        </p:nvSpPr>
        <p:spPr>
          <a:xfrm>
            <a:off x="12275638" y="8279925"/>
            <a:ext cx="4632300" cy="136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1pPr>
            <a:lvl2pPr marL="914400" lvl="1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2pPr>
            <a:lvl3pPr marL="1371600" lvl="2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3pPr>
            <a:lvl4pPr marL="1828800" lvl="3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–"/>
              <a:defRPr sz="2150"/>
            </a:lvl4pPr>
            <a:lvl5pPr marL="2286000" lvl="4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»"/>
              <a:defRPr sz="2150"/>
            </a:lvl5pPr>
            <a:lvl6pPr marL="2743200" lvl="5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6pPr>
            <a:lvl7pPr marL="3200400" lvl="6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7pPr>
            <a:lvl8pPr marL="3657600" lvl="7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8pPr>
            <a:lvl9pPr marL="4114800" lvl="8" indent="-365125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150"/>
              <a:buChar char="•"/>
              <a:defRPr sz="21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45531" y="1973451"/>
            <a:ext cx="10498640" cy="7976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oogle Shape;13;p3"/>
          <p:cNvGrpSpPr/>
          <p:nvPr/>
        </p:nvGrpSpPr>
        <p:grpSpPr>
          <a:xfrm>
            <a:off x="319214" y="7227110"/>
            <a:ext cx="6632252" cy="1076086"/>
            <a:chOff x="0" y="-76200"/>
            <a:chExt cx="1471904" cy="238817"/>
          </a:xfrm>
        </p:grpSpPr>
        <p:sp>
          <p:nvSpPr>
            <p:cNvPr id="14" name="Google Shape;14;p3"/>
            <p:cNvSpPr/>
            <p:nvPr/>
          </p:nvSpPr>
          <p:spPr>
            <a:xfrm>
              <a:off x="0" y="0"/>
              <a:ext cx="1471904" cy="162617"/>
            </a:xfrm>
            <a:custGeom>
              <a:avLst/>
              <a:gdLst/>
              <a:ahLst/>
              <a:cxnLst/>
              <a:rect l="l" t="t" r="r" b="b"/>
              <a:pathLst>
                <a:path w="1471904" h="162617" extrusionOk="0">
                  <a:moveTo>
                    <a:pt x="0" y="0"/>
                  </a:moveTo>
                  <a:lnTo>
                    <a:pt x="1471904" y="0"/>
                  </a:lnTo>
                  <a:lnTo>
                    <a:pt x="1471904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5" name="Google Shape;15;p3"/>
            <p:cNvSpPr txBox="1"/>
            <p:nvPr/>
          </p:nvSpPr>
          <p:spPr>
            <a:xfrm>
              <a:off x="0" y="-76200"/>
              <a:ext cx="14718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" name="Google Shape;16;p3"/>
          <p:cNvGrpSpPr/>
          <p:nvPr/>
        </p:nvGrpSpPr>
        <p:grpSpPr>
          <a:xfrm>
            <a:off x="319214" y="8182214"/>
            <a:ext cx="5946436" cy="1076086"/>
            <a:chOff x="0" y="-76200"/>
            <a:chExt cx="1319700" cy="238817"/>
          </a:xfrm>
        </p:grpSpPr>
        <p:sp>
          <p:nvSpPr>
            <p:cNvPr id="17" name="Google Shape;17;p3"/>
            <p:cNvSpPr/>
            <p:nvPr/>
          </p:nvSpPr>
          <p:spPr>
            <a:xfrm>
              <a:off x="0" y="0"/>
              <a:ext cx="1319641" cy="162617"/>
            </a:xfrm>
            <a:custGeom>
              <a:avLst/>
              <a:gdLst/>
              <a:ahLst/>
              <a:cxnLst/>
              <a:rect l="l" t="t" r="r" b="b"/>
              <a:pathLst>
                <a:path w="1319641" h="162617" extrusionOk="0">
                  <a:moveTo>
                    <a:pt x="0" y="0"/>
                  </a:moveTo>
                  <a:lnTo>
                    <a:pt x="1319641" y="0"/>
                  </a:lnTo>
                  <a:lnTo>
                    <a:pt x="1319641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8" name="Google Shape;18;p3"/>
            <p:cNvSpPr txBox="1"/>
            <p:nvPr/>
          </p:nvSpPr>
          <p:spPr>
            <a:xfrm>
              <a:off x="0" y="-76200"/>
              <a:ext cx="13197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935125" y="1147799"/>
            <a:ext cx="11398200" cy="27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800"/>
              <a:buFont typeface="Prompt Black"/>
              <a:buNone/>
              <a:defRPr sz="10800" i="0" u="none" strike="noStrike" cap="none">
                <a:solidFill>
                  <a:schemeClr val="dk1"/>
                </a:solidFill>
                <a:latin typeface="Prompt Black"/>
                <a:ea typeface="Prompt Black"/>
                <a:cs typeface="Prompt Black"/>
                <a:sym typeface="Prompt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935125" y="4127525"/>
            <a:ext cx="80565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SzPts val="3450"/>
              <a:buNone/>
              <a:defRPr sz="3450"/>
            </a:lvl1pPr>
            <a:lvl2pPr lvl="1">
              <a:spcBef>
                <a:spcPts val="560"/>
              </a:spcBef>
              <a:spcAft>
                <a:spcPts val="0"/>
              </a:spcAft>
              <a:buSzPts val="2550"/>
              <a:buNone/>
              <a:defRPr/>
            </a:lvl2pPr>
            <a:lvl3pPr lvl="2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2"/>
          </p:nvPr>
        </p:nvSpPr>
        <p:spPr>
          <a:xfrm>
            <a:off x="935125" y="7622500"/>
            <a:ext cx="41553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_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646900" y="810425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450"/>
              <a:buNone/>
              <a:defRPr sz="84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3794073" y="2716193"/>
            <a:ext cx="2280000" cy="11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12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01</a:t>
            </a:r>
            <a:endParaRPr/>
          </a:p>
        </p:txBody>
      </p:sp>
      <p:sp>
        <p:nvSpPr>
          <p:cNvPr id="25" name="Google Shape;25;p4"/>
          <p:cNvSpPr txBox="1"/>
          <p:nvPr/>
        </p:nvSpPr>
        <p:spPr>
          <a:xfrm>
            <a:off x="3794073" y="6290023"/>
            <a:ext cx="2280000" cy="11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12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03</a:t>
            </a:r>
            <a:endParaRPr/>
          </a:p>
        </p:txBody>
      </p:sp>
      <p:sp>
        <p:nvSpPr>
          <p:cNvPr id="26" name="Google Shape;26;p4"/>
          <p:cNvSpPr txBox="1"/>
          <p:nvPr/>
        </p:nvSpPr>
        <p:spPr>
          <a:xfrm>
            <a:off x="12263212" y="2716193"/>
            <a:ext cx="2280000" cy="11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12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02</a:t>
            </a:r>
            <a:endParaRPr/>
          </a:p>
        </p:txBody>
      </p:sp>
      <p:sp>
        <p:nvSpPr>
          <p:cNvPr id="27" name="Google Shape;27;p4"/>
          <p:cNvSpPr txBox="1"/>
          <p:nvPr/>
        </p:nvSpPr>
        <p:spPr>
          <a:xfrm>
            <a:off x="12263212" y="6290023"/>
            <a:ext cx="2280000" cy="11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12" b="1" i="0" u="none" strike="noStrike" cap="none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04</a:t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1301454" y="3882406"/>
            <a:ext cx="7165224" cy="843169"/>
          </a:xfrm>
          <a:custGeom>
            <a:avLst/>
            <a:gdLst/>
            <a:ahLst/>
            <a:cxnLst/>
            <a:rect l="l" t="t" r="r" b="b"/>
            <a:pathLst>
              <a:path w="1381914" h="162617" extrusionOk="0">
                <a:moveTo>
                  <a:pt x="0" y="0"/>
                </a:moveTo>
                <a:lnTo>
                  <a:pt x="1381914" y="0"/>
                </a:lnTo>
                <a:lnTo>
                  <a:pt x="1381914" y="162617"/>
                </a:lnTo>
                <a:lnTo>
                  <a:pt x="0" y="162617"/>
                </a:lnTo>
                <a:close/>
              </a:path>
            </a:pathLst>
          </a:custGeom>
          <a:solidFill>
            <a:srgbClr val="ED7843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9" name="Google Shape;29;p4"/>
          <p:cNvSpPr/>
          <p:nvPr/>
        </p:nvSpPr>
        <p:spPr>
          <a:xfrm>
            <a:off x="9819946" y="3882406"/>
            <a:ext cx="7165224" cy="843169"/>
          </a:xfrm>
          <a:custGeom>
            <a:avLst/>
            <a:gdLst/>
            <a:ahLst/>
            <a:cxnLst/>
            <a:rect l="l" t="t" r="r" b="b"/>
            <a:pathLst>
              <a:path w="1381914" h="162617" extrusionOk="0">
                <a:moveTo>
                  <a:pt x="0" y="0"/>
                </a:moveTo>
                <a:lnTo>
                  <a:pt x="1381914" y="0"/>
                </a:lnTo>
                <a:lnTo>
                  <a:pt x="1381914" y="162617"/>
                </a:lnTo>
                <a:lnTo>
                  <a:pt x="0" y="162617"/>
                </a:lnTo>
                <a:close/>
              </a:path>
            </a:pathLst>
          </a:custGeom>
          <a:solidFill>
            <a:srgbClr val="00935E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30" name="Google Shape;30;p4"/>
          <p:cNvSpPr/>
          <p:nvPr/>
        </p:nvSpPr>
        <p:spPr>
          <a:xfrm>
            <a:off x="1301454" y="7456235"/>
            <a:ext cx="7165224" cy="843169"/>
          </a:xfrm>
          <a:custGeom>
            <a:avLst/>
            <a:gdLst/>
            <a:ahLst/>
            <a:cxnLst/>
            <a:rect l="l" t="t" r="r" b="b"/>
            <a:pathLst>
              <a:path w="1381914" h="162617" extrusionOk="0">
                <a:moveTo>
                  <a:pt x="0" y="0"/>
                </a:moveTo>
                <a:lnTo>
                  <a:pt x="1381914" y="0"/>
                </a:lnTo>
                <a:lnTo>
                  <a:pt x="1381914" y="162617"/>
                </a:lnTo>
                <a:lnTo>
                  <a:pt x="0" y="162617"/>
                </a:lnTo>
                <a:close/>
              </a:path>
            </a:pathLst>
          </a:custGeom>
          <a:solidFill>
            <a:srgbClr val="A9D6F1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31" name="Google Shape;31;p4"/>
          <p:cNvSpPr/>
          <p:nvPr/>
        </p:nvSpPr>
        <p:spPr>
          <a:xfrm>
            <a:off x="9819946" y="7456235"/>
            <a:ext cx="7165224" cy="843169"/>
          </a:xfrm>
          <a:custGeom>
            <a:avLst/>
            <a:gdLst/>
            <a:ahLst/>
            <a:cxnLst/>
            <a:rect l="l" t="t" r="r" b="b"/>
            <a:pathLst>
              <a:path w="1381914" h="162617" extrusionOk="0">
                <a:moveTo>
                  <a:pt x="0" y="0"/>
                </a:moveTo>
                <a:lnTo>
                  <a:pt x="1381914" y="0"/>
                </a:lnTo>
                <a:lnTo>
                  <a:pt x="1381914" y="162617"/>
                </a:lnTo>
                <a:lnTo>
                  <a:pt x="0" y="162617"/>
                </a:lnTo>
                <a:close/>
              </a:path>
            </a:pathLst>
          </a:custGeom>
          <a:solidFill>
            <a:srgbClr val="EDBF2B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770975" y="3988263"/>
            <a:ext cx="63849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550"/>
              <a:buNone/>
              <a:defRPr sz="3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ubTitle" idx="2"/>
          </p:nvPr>
        </p:nvSpPr>
        <p:spPr>
          <a:xfrm>
            <a:off x="10210113" y="3988263"/>
            <a:ext cx="63849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550"/>
              <a:buNone/>
              <a:defRPr sz="3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ubTitle" idx="3"/>
          </p:nvPr>
        </p:nvSpPr>
        <p:spPr>
          <a:xfrm>
            <a:off x="1770975" y="7562076"/>
            <a:ext cx="63849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550"/>
              <a:buNone/>
              <a:defRPr sz="3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subTitle" idx="4"/>
          </p:nvPr>
        </p:nvSpPr>
        <p:spPr>
          <a:xfrm>
            <a:off x="10210113" y="7562076"/>
            <a:ext cx="63849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550"/>
              <a:buNone/>
              <a:defRPr sz="3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5"/>
          </p:nvPr>
        </p:nvSpPr>
        <p:spPr>
          <a:xfrm>
            <a:off x="1532913" y="4861725"/>
            <a:ext cx="67023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6"/>
          </p:nvPr>
        </p:nvSpPr>
        <p:spPr>
          <a:xfrm>
            <a:off x="10051400" y="4861725"/>
            <a:ext cx="67023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7"/>
          </p:nvPr>
        </p:nvSpPr>
        <p:spPr>
          <a:xfrm>
            <a:off x="1532913" y="8473300"/>
            <a:ext cx="67023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body" idx="8"/>
          </p:nvPr>
        </p:nvSpPr>
        <p:spPr>
          <a:xfrm>
            <a:off x="10051400" y="8473300"/>
            <a:ext cx="67023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>
  <p:cSld name="CUSTOM_2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46900" y="651694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/>
          <p:nvPr/>
        </p:nvSpPr>
        <p:spPr>
          <a:xfrm>
            <a:off x="1913101" y="2868917"/>
            <a:ext cx="14461769" cy="7098859"/>
          </a:xfrm>
          <a:custGeom>
            <a:avLst/>
            <a:gdLst/>
            <a:ahLst/>
            <a:cxnLst/>
            <a:rect l="l" t="t" r="r" b="b"/>
            <a:pathLst>
              <a:path w="660400" h="324171" extrusionOk="0">
                <a:moveTo>
                  <a:pt x="220252" y="19070"/>
                </a:moveTo>
                <a:cubicBezTo>
                  <a:pt x="254000" y="7556"/>
                  <a:pt x="292600" y="0"/>
                  <a:pt x="330378" y="0"/>
                </a:cubicBezTo>
                <a:cubicBezTo>
                  <a:pt x="368157" y="0"/>
                  <a:pt x="404509" y="6476"/>
                  <a:pt x="438009" y="17990"/>
                </a:cubicBezTo>
                <a:cubicBezTo>
                  <a:pt x="438723" y="18350"/>
                  <a:pt x="439435" y="18350"/>
                  <a:pt x="440148" y="18710"/>
                </a:cubicBezTo>
                <a:cubicBezTo>
                  <a:pt x="565955" y="64765"/>
                  <a:pt x="658618" y="186379"/>
                  <a:pt x="660400" y="317648"/>
                </a:cubicBezTo>
                <a:lnTo>
                  <a:pt x="660400" y="324171"/>
                </a:lnTo>
                <a:lnTo>
                  <a:pt x="0" y="324171"/>
                </a:lnTo>
                <a:lnTo>
                  <a:pt x="0" y="317653"/>
                </a:lnTo>
                <a:cubicBezTo>
                  <a:pt x="1782" y="185660"/>
                  <a:pt x="93019" y="64045"/>
                  <a:pt x="220252" y="19070"/>
                </a:cubicBez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" name="Google Shape;43;p5"/>
          <p:cNvCxnSpPr/>
          <p:nvPr/>
        </p:nvCxnSpPr>
        <p:spPr>
          <a:xfrm>
            <a:off x="12159805" y="4367765"/>
            <a:ext cx="0" cy="184560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4" name="Google Shape;44;p5"/>
          <p:cNvCxnSpPr/>
          <p:nvPr/>
        </p:nvCxnSpPr>
        <p:spPr>
          <a:xfrm>
            <a:off x="4117686" y="6776091"/>
            <a:ext cx="2951700" cy="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5"/>
          <p:cNvSpPr/>
          <p:nvPr/>
        </p:nvSpPr>
        <p:spPr>
          <a:xfrm flipH="1">
            <a:off x="6128195" y="2954428"/>
            <a:ext cx="6031610" cy="6491948"/>
          </a:xfrm>
          <a:custGeom>
            <a:avLst/>
            <a:gdLst/>
            <a:ahLst/>
            <a:cxnLst/>
            <a:rect l="l" t="t" r="r" b="b"/>
            <a:pathLst>
              <a:path w="6031610" h="6491948" extrusionOk="0">
                <a:moveTo>
                  <a:pt x="6031610" y="0"/>
                </a:moveTo>
                <a:lnTo>
                  <a:pt x="0" y="0"/>
                </a:lnTo>
                <a:lnTo>
                  <a:pt x="0" y="6491948"/>
                </a:lnTo>
                <a:lnTo>
                  <a:pt x="6031610" y="6491948"/>
                </a:lnTo>
                <a:lnTo>
                  <a:pt x="603161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cxnSp>
        <p:nvCxnSpPr>
          <p:cNvPr id="46" name="Google Shape;46;p5"/>
          <p:cNvCxnSpPr/>
          <p:nvPr/>
        </p:nvCxnSpPr>
        <p:spPr>
          <a:xfrm>
            <a:off x="6135339" y="6501177"/>
            <a:ext cx="1965600" cy="10812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47;p5"/>
          <p:cNvCxnSpPr/>
          <p:nvPr/>
        </p:nvCxnSpPr>
        <p:spPr>
          <a:xfrm>
            <a:off x="7827438" y="7946582"/>
            <a:ext cx="1886700" cy="11364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48;p5"/>
          <p:cNvCxnSpPr/>
          <p:nvPr/>
        </p:nvCxnSpPr>
        <p:spPr>
          <a:xfrm>
            <a:off x="7827438" y="8143759"/>
            <a:ext cx="1886700" cy="11364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Google Shape;49;p5"/>
          <p:cNvCxnSpPr/>
          <p:nvPr/>
        </p:nvCxnSpPr>
        <p:spPr>
          <a:xfrm rot="10800000" flipH="1">
            <a:off x="9721270" y="7553839"/>
            <a:ext cx="2413800" cy="15168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Google Shape;50;p5"/>
          <p:cNvCxnSpPr/>
          <p:nvPr/>
        </p:nvCxnSpPr>
        <p:spPr>
          <a:xfrm rot="10800000" flipH="1">
            <a:off x="9721270" y="7743769"/>
            <a:ext cx="2413800" cy="15243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51;p5"/>
          <p:cNvCxnSpPr/>
          <p:nvPr/>
        </p:nvCxnSpPr>
        <p:spPr>
          <a:xfrm>
            <a:off x="6135339" y="6760257"/>
            <a:ext cx="1740000" cy="952800"/>
          </a:xfrm>
          <a:prstGeom prst="straightConnector1">
            <a:avLst/>
          </a:prstGeom>
          <a:noFill/>
          <a:ln w="285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2" name="Google Shape;52;p5"/>
          <p:cNvGrpSpPr/>
          <p:nvPr/>
        </p:nvGrpSpPr>
        <p:grpSpPr>
          <a:xfrm>
            <a:off x="1913101" y="6088638"/>
            <a:ext cx="2204737" cy="1076086"/>
            <a:chOff x="0" y="-76200"/>
            <a:chExt cx="489300" cy="238817"/>
          </a:xfrm>
        </p:grpSpPr>
        <p:sp>
          <p:nvSpPr>
            <p:cNvPr id="53" name="Google Shape;53;p5"/>
            <p:cNvSpPr/>
            <p:nvPr/>
          </p:nvSpPr>
          <p:spPr>
            <a:xfrm>
              <a:off x="0" y="0"/>
              <a:ext cx="489266" cy="162617"/>
            </a:xfrm>
            <a:custGeom>
              <a:avLst/>
              <a:gdLst/>
              <a:ahLst/>
              <a:cxnLst/>
              <a:rect l="l" t="t" r="r" b="b"/>
              <a:pathLst>
                <a:path w="489266" h="162617" extrusionOk="0">
                  <a:moveTo>
                    <a:pt x="0" y="0"/>
                  </a:moveTo>
                  <a:lnTo>
                    <a:pt x="489266" y="0"/>
                  </a:lnTo>
                  <a:lnTo>
                    <a:pt x="489266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54" name="Google Shape;54;p5"/>
            <p:cNvSpPr txBox="1"/>
            <p:nvPr/>
          </p:nvSpPr>
          <p:spPr>
            <a:xfrm>
              <a:off x="0" y="-76200"/>
              <a:ext cx="4893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55;p5"/>
          <p:cNvGrpSpPr/>
          <p:nvPr/>
        </p:nvGrpSpPr>
        <p:grpSpPr>
          <a:xfrm>
            <a:off x="3769995" y="7800409"/>
            <a:ext cx="2204737" cy="1076086"/>
            <a:chOff x="0" y="-76200"/>
            <a:chExt cx="489300" cy="238817"/>
          </a:xfrm>
        </p:grpSpPr>
        <p:sp>
          <p:nvSpPr>
            <p:cNvPr id="56" name="Google Shape;56;p5"/>
            <p:cNvSpPr/>
            <p:nvPr/>
          </p:nvSpPr>
          <p:spPr>
            <a:xfrm>
              <a:off x="0" y="0"/>
              <a:ext cx="489266" cy="162617"/>
            </a:xfrm>
            <a:custGeom>
              <a:avLst/>
              <a:gdLst/>
              <a:ahLst/>
              <a:cxnLst/>
              <a:rect l="l" t="t" r="r" b="b"/>
              <a:pathLst>
                <a:path w="489266" h="162617" extrusionOk="0">
                  <a:moveTo>
                    <a:pt x="0" y="0"/>
                  </a:moveTo>
                  <a:lnTo>
                    <a:pt x="489266" y="0"/>
                  </a:lnTo>
                  <a:lnTo>
                    <a:pt x="489266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55ADE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57" name="Google Shape;57;p5"/>
            <p:cNvSpPr txBox="1"/>
            <p:nvPr/>
          </p:nvSpPr>
          <p:spPr>
            <a:xfrm>
              <a:off x="0" y="-76200"/>
              <a:ext cx="4893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" name="Google Shape;58;p5"/>
          <p:cNvGrpSpPr/>
          <p:nvPr/>
        </p:nvGrpSpPr>
        <p:grpSpPr>
          <a:xfrm>
            <a:off x="11057512" y="3456623"/>
            <a:ext cx="2204737" cy="1076086"/>
            <a:chOff x="0" y="-76200"/>
            <a:chExt cx="489300" cy="238817"/>
          </a:xfrm>
        </p:grpSpPr>
        <p:sp>
          <p:nvSpPr>
            <p:cNvPr id="59" name="Google Shape;59;p5"/>
            <p:cNvSpPr/>
            <p:nvPr/>
          </p:nvSpPr>
          <p:spPr>
            <a:xfrm>
              <a:off x="0" y="0"/>
              <a:ext cx="489266" cy="162617"/>
            </a:xfrm>
            <a:custGeom>
              <a:avLst/>
              <a:gdLst/>
              <a:ahLst/>
              <a:cxnLst/>
              <a:rect l="l" t="t" r="r" b="b"/>
              <a:pathLst>
                <a:path w="489266" h="162617" extrusionOk="0">
                  <a:moveTo>
                    <a:pt x="0" y="0"/>
                  </a:moveTo>
                  <a:lnTo>
                    <a:pt x="489266" y="0"/>
                  </a:lnTo>
                  <a:lnTo>
                    <a:pt x="489266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D7E4F4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60" name="Google Shape;60;p5"/>
            <p:cNvSpPr txBox="1"/>
            <p:nvPr/>
          </p:nvSpPr>
          <p:spPr>
            <a:xfrm>
              <a:off x="0" y="-76200"/>
              <a:ext cx="4893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" name="Google Shape;61;p5"/>
          <p:cNvGrpSpPr/>
          <p:nvPr/>
        </p:nvGrpSpPr>
        <p:grpSpPr>
          <a:xfrm>
            <a:off x="7709416" y="7697445"/>
            <a:ext cx="331622" cy="331622"/>
            <a:chOff x="0" y="0"/>
            <a:chExt cx="812800" cy="812800"/>
          </a:xfrm>
        </p:grpSpPr>
        <p:sp>
          <p:nvSpPr>
            <p:cNvPr id="62" name="Google Shape;62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9E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5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64;p5"/>
          <p:cNvGrpSpPr/>
          <p:nvPr/>
        </p:nvGrpSpPr>
        <p:grpSpPr>
          <a:xfrm>
            <a:off x="7430437" y="7434050"/>
            <a:ext cx="889528" cy="889528"/>
            <a:chOff x="0" y="0"/>
            <a:chExt cx="812800" cy="812800"/>
          </a:xfrm>
        </p:grpSpPr>
        <p:sp>
          <p:nvSpPr>
            <p:cNvPr id="65" name="Google Shape;65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9E7D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5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67;p5"/>
          <p:cNvGrpSpPr/>
          <p:nvPr/>
        </p:nvGrpSpPr>
        <p:grpSpPr>
          <a:xfrm>
            <a:off x="7088464" y="7092076"/>
            <a:ext cx="1573500" cy="1573500"/>
            <a:chOff x="0" y="0"/>
            <a:chExt cx="812800" cy="812800"/>
          </a:xfrm>
        </p:grpSpPr>
        <p:sp>
          <p:nvSpPr>
            <p:cNvPr id="68" name="Google Shape;68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9E7D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5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" name="Google Shape;70;p5"/>
          <p:cNvGrpSpPr/>
          <p:nvPr/>
        </p:nvGrpSpPr>
        <p:grpSpPr>
          <a:xfrm>
            <a:off x="6756644" y="6760257"/>
            <a:ext cx="2237151" cy="2237151"/>
            <a:chOff x="0" y="0"/>
            <a:chExt cx="812800" cy="812800"/>
          </a:xfrm>
        </p:grpSpPr>
        <p:sp>
          <p:nvSpPr>
            <p:cNvPr id="71" name="Google Shape;71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9E7D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5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5"/>
          <p:cNvGrpSpPr/>
          <p:nvPr/>
        </p:nvGrpSpPr>
        <p:grpSpPr>
          <a:xfrm>
            <a:off x="6497564" y="6501177"/>
            <a:ext cx="2755311" cy="2755311"/>
            <a:chOff x="0" y="0"/>
            <a:chExt cx="812800" cy="812800"/>
          </a:xfrm>
        </p:grpSpPr>
        <p:sp>
          <p:nvSpPr>
            <p:cNvPr id="74" name="Google Shape;74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9E7D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5"/>
            <p:cNvSpPr txBox="1"/>
            <p:nvPr/>
          </p:nvSpPr>
          <p:spPr>
            <a:xfrm>
              <a:off x="76200" y="0"/>
              <a:ext cx="660300" cy="7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76" name="Google Shape;76;p5"/>
          <p:cNvCxnSpPr/>
          <p:nvPr/>
        </p:nvCxnSpPr>
        <p:spPr>
          <a:xfrm>
            <a:off x="10437852" y="6200402"/>
            <a:ext cx="1731600" cy="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" name="Google Shape;77;p5"/>
          <p:cNvCxnSpPr/>
          <p:nvPr/>
        </p:nvCxnSpPr>
        <p:spPr>
          <a:xfrm>
            <a:off x="5955530" y="8487862"/>
            <a:ext cx="1014600" cy="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8" name="Google Shape;78;p5"/>
          <p:cNvCxnSpPr/>
          <p:nvPr/>
        </p:nvCxnSpPr>
        <p:spPr>
          <a:xfrm rot="10800000" flipH="1">
            <a:off x="6935510" y="7956669"/>
            <a:ext cx="860400" cy="53730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" name="Google Shape;79;p5"/>
          <p:cNvCxnSpPr/>
          <p:nvPr/>
        </p:nvCxnSpPr>
        <p:spPr>
          <a:xfrm>
            <a:off x="8855531" y="8737977"/>
            <a:ext cx="5508900" cy="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" name="Google Shape;80;p5"/>
          <p:cNvCxnSpPr/>
          <p:nvPr/>
        </p:nvCxnSpPr>
        <p:spPr>
          <a:xfrm>
            <a:off x="14345340" y="7743697"/>
            <a:ext cx="0" cy="1003800"/>
          </a:xfrm>
          <a:prstGeom prst="straightConnector1">
            <a:avLst/>
          </a:pr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1" name="Google Shape;81;p5"/>
          <p:cNvGrpSpPr/>
          <p:nvPr/>
        </p:nvGrpSpPr>
        <p:grpSpPr>
          <a:xfrm>
            <a:off x="13039960" y="6724332"/>
            <a:ext cx="2649469" cy="1076086"/>
            <a:chOff x="0" y="-76200"/>
            <a:chExt cx="588000" cy="238817"/>
          </a:xfrm>
        </p:grpSpPr>
        <p:sp>
          <p:nvSpPr>
            <p:cNvPr id="82" name="Google Shape;82;p5"/>
            <p:cNvSpPr/>
            <p:nvPr/>
          </p:nvSpPr>
          <p:spPr>
            <a:xfrm>
              <a:off x="0" y="0"/>
              <a:ext cx="587865" cy="162617"/>
            </a:xfrm>
            <a:custGeom>
              <a:avLst/>
              <a:gdLst/>
              <a:ahLst/>
              <a:cxnLst/>
              <a:rect l="l" t="t" r="r" b="b"/>
              <a:pathLst>
                <a:path w="587865" h="162617" extrusionOk="0">
                  <a:moveTo>
                    <a:pt x="0" y="0"/>
                  </a:moveTo>
                  <a:lnTo>
                    <a:pt x="587865" y="0"/>
                  </a:lnTo>
                  <a:lnTo>
                    <a:pt x="587865" y="162617"/>
                  </a:lnTo>
                  <a:lnTo>
                    <a:pt x="0" y="162617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83" name="Google Shape;83;p5"/>
            <p:cNvSpPr txBox="1"/>
            <p:nvPr/>
          </p:nvSpPr>
          <p:spPr>
            <a:xfrm>
              <a:off x="0" y="-76200"/>
              <a:ext cx="5880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" name="Google Shape;84;p5"/>
          <p:cNvSpPr txBox="1">
            <a:spLocks noGrp="1"/>
          </p:cNvSpPr>
          <p:nvPr>
            <p:ph type="subTitle" idx="1"/>
          </p:nvPr>
        </p:nvSpPr>
        <p:spPr>
          <a:xfrm>
            <a:off x="2234400" y="1874069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2"/>
          </p:nvPr>
        </p:nvSpPr>
        <p:spPr>
          <a:xfrm>
            <a:off x="10952975" y="3917725"/>
            <a:ext cx="24138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subTitle" idx="3"/>
          </p:nvPr>
        </p:nvSpPr>
        <p:spPr>
          <a:xfrm>
            <a:off x="13138450" y="7164725"/>
            <a:ext cx="24138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87" name="Google Shape;87;p5"/>
          <p:cNvSpPr txBox="1">
            <a:spLocks noGrp="1"/>
          </p:cNvSpPr>
          <p:nvPr>
            <p:ph type="subTitle" idx="4"/>
          </p:nvPr>
        </p:nvSpPr>
        <p:spPr>
          <a:xfrm>
            <a:off x="3665463" y="8250400"/>
            <a:ext cx="24138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88" name="Google Shape;88;p5"/>
          <p:cNvSpPr txBox="1">
            <a:spLocks noGrp="1"/>
          </p:cNvSpPr>
          <p:nvPr>
            <p:ph type="subTitle" idx="5"/>
          </p:nvPr>
        </p:nvSpPr>
        <p:spPr>
          <a:xfrm>
            <a:off x="1808563" y="6538650"/>
            <a:ext cx="24138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50"/>
              <a:buNone/>
              <a:defRPr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89" name="Google Shape;89;p5"/>
          <p:cNvSpPr txBox="1">
            <a:spLocks noGrp="1"/>
          </p:cNvSpPr>
          <p:nvPr>
            <p:ph type="body" idx="6"/>
          </p:nvPr>
        </p:nvSpPr>
        <p:spPr>
          <a:xfrm>
            <a:off x="4117667" y="5057175"/>
            <a:ext cx="22047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40"/>
              </a:spcBef>
              <a:spcAft>
                <a:spcPts val="0"/>
              </a:spcAft>
              <a:buSzPts val="2200"/>
              <a:buChar char="•"/>
              <a:defRPr sz="2200"/>
            </a:lvl1pPr>
            <a:lvl2pPr marL="914400" lvl="1" indent="-368300" algn="ctr" rtl="0">
              <a:spcBef>
                <a:spcPts val="560"/>
              </a:spcBef>
              <a:spcAft>
                <a:spcPts val="0"/>
              </a:spcAft>
              <a:buSzPts val="2200"/>
              <a:buChar char="–"/>
              <a:defRPr sz="2200"/>
            </a:lvl2pPr>
            <a:lvl3pPr marL="1371600" lvl="2" indent="-368300" algn="ctr" rtl="0">
              <a:spcBef>
                <a:spcPts val="480"/>
              </a:spcBef>
              <a:spcAft>
                <a:spcPts val="0"/>
              </a:spcAft>
              <a:buSzPts val="2200"/>
              <a:buChar char="•"/>
              <a:defRPr sz="2200"/>
            </a:lvl3pPr>
            <a:lvl4pPr marL="1828800" lvl="3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–"/>
              <a:defRPr sz="2200"/>
            </a:lvl4pPr>
            <a:lvl5pPr marL="2286000" lvl="4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»"/>
              <a:defRPr sz="2200"/>
            </a:lvl5pPr>
            <a:lvl6pPr marL="2743200" lvl="5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6pPr>
            <a:lvl7pPr marL="3200400" lvl="6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7pPr>
            <a:lvl8pPr marL="3657600" lvl="7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8pPr>
            <a:lvl9pPr marL="4114800" lvl="8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9pPr>
          </a:lstStyle>
          <a:p>
            <a:endParaRPr/>
          </a:p>
        </p:txBody>
      </p:sp>
      <p:sp>
        <p:nvSpPr>
          <p:cNvPr id="90" name="Google Shape;90;p5"/>
          <p:cNvSpPr txBox="1">
            <a:spLocks noGrp="1"/>
          </p:cNvSpPr>
          <p:nvPr>
            <p:ph type="body" idx="7"/>
          </p:nvPr>
        </p:nvSpPr>
        <p:spPr>
          <a:xfrm>
            <a:off x="11547167" y="8997400"/>
            <a:ext cx="22047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40"/>
              </a:spcBef>
              <a:spcAft>
                <a:spcPts val="0"/>
              </a:spcAft>
              <a:buSzPts val="2200"/>
              <a:buChar char="•"/>
              <a:defRPr sz="2200"/>
            </a:lvl1pPr>
            <a:lvl2pPr marL="914400" lvl="1" indent="-368300" algn="ctr" rtl="0">
              <a:spcBef>
                <a:spcPts val="560"/>
              </a:spcBef>
              <a:spcAft>
                <a:spcPts val="0"/>
              </a:spcAft>
              <a:buSzPts val="2200"/>
              <a:buChar char="–"/>
              <a:defRPr sz="2200"/>
            </a:lvl2pPr>
            <a:lvl3pPr marL="1371600" lvl="2" indent="-368300" algn="ctr" rtl="0">
              <a:spcBef>
                <a:spcPts val="480"/>
              </a:spcBef>
              <a:spcAft>
                <a:spcPts val="0"/>
              </a:spcAft>
              <a:buSzPts val="2200"/>
              <a:buChar char="•"/>
              <a:defRPr sz="2200"/>
            </a:lvl3pPr>
            <a:lvl4pPr marL="1828800" lvl="3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–"/>
              <a:defRPr sz="2200"/>
            </a:lvl4pPr>
            <a:lvl5pPr marL="2286000" lvl="4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»"/>
              <a:defRPr sz="2200"/>
            </a:lvl5pPr>
            <a:lvl6pPr marL="2743200" lvl="5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6pPr>
            <a:lvl7pPr marL="3200400" lvl="6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7pPr>
            <a:lvl8pPr marL="3657600" lvl="7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8pPr>
            <a:lvl9pPr marL="4114800" lvl="8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">
  <p:cSld name="CUSTOM_3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6"/>
          <p:cNvGrpSpPr/>
          <p:nvPr/>
        </p:nvGrpSpPr>
        <p:grpSpPr>
          <a:xfrm>
            <a:off x="319214" y="5344021"/>
            <a:ext cx="17649890" cy="4623793"/>
            <a:chOff x="0" y="-76200"/>
            <a:chExt cx="4648500" cy="1217781"/>
          </a:xfrm>
        </p:grpSpPr>
        <p:sp>
          <p:nvSpPr>
            <p:cNvPr id="93" name="Google Shape;93;p6"/>
            <p:cNvSpPr/>
            <p:nvPr/>
          </p:nvSpPr>
          <p:spPr>
            <a:xfrm>
              <a:off x="0" y="0"/>
              <a:ext cx="4648447" cy="1141581"/>
            </a:xfrm>
            <a:custGeom>
              <a:avLst/>
              <a:gdLst/>
              <a:ahLst/>
              <a:cxnLst/>
              <a:rect l="l" t="t" r="r" b="b"/>
              <a:pathLst>
                <a:path w="4648447" h="1141581" extrusionOk="0">
                  <a:moveTo>
                    <a:pt x="0" y="0"/>
                  </a:moveTo>
                  <a:lnTo>
                    <a:pt x="4648447" y="0"/>
                  </a:lnTo>
                  <a:lnTo>
                    <a:pt x="4648447" y="1141581"/>
                  </a:lnTo>
                  <a:lnTo>
                    <a:pt x="0" y="1141581"/>
                  </a:ln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94" name="Google Shape;94;p6"/>
            <p:cNvSpPr txBox="1"/>
            <p:nvPr/>
          </p:nvSpPr>
          <p:spPr>
            <a:xfrm>
              <a:off x="0" y="-76200"/>
              <a:ext cx="4648500" cy="121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22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5" name="Google Shape;95;p6"/>
          <p:cNvGrpSpPr/>
          <p:nvPr/>
        </p:nvGrpSpPr>
        <p:grpSpPr>
          <a:xfrm>
            <a:off x="12302587" y="3437580"/>
            <a:ext cx="5025577" cy="4007248"/>
            <a:chOff x="0" y="-76200"/>
            <a:chExt cx="1323600" cy="1055400"/>
          </a:xfrm>
        </p:grpSpPr>
        <p:sp>
          <p:nvSpPr>
            <p:cNvPr id="96" name="Google Shape;96;p6"/>
            <p:cNvSpPr/>
            <p:nvPr/>
          </p:nvSpPr>
          <p:spPr>
            <a:xfrm>
              <a:off x="0" y="0"/>
              <a:ext cx="1323457" cy="979143"/>
            </a:xfrm>
            <a:custGeom>
              <a:avLst/>
              <a:gdLst/>
              <a:ahLst/>
              <a:cxnLst/>
              <a:rect l="l" t="t" r="r" b="b"/>
              <a:pathLst>
                <a:path w="1323457" h="979143" extrusionOk="0">
                  <a:moveTo>
                    <a:pt x="0" y="0"/>
                  </a:moveTo>
                  <a:lnTo>
                    <a:pt x="1323457" y="0"/>
                  </a:lnTo>
                  <a:lnTo>
                    <a:pt x="1323457" y="979143"/>
                  </a:lnTo>
                  <a:lnTo>
                    <a:pt x="0" y="97914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97" name="Google Shape;97;p6"/>
            <p:cNvSpPr txBox="1"/>
            <p:nvPr/>
          </p:nvSpPr>
          <p:spPr>
            <a:xfrm>
              <a:off x="0" y="-76200"/>
              <a:ext cx="1323600" cy="105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" name="Google Shape;98;p6"/>
          <p:cNvGrpSpPr/>
          <p:nvPr/>
        </p:nvGrpSpPr>
        <p:grpSpPr>
          <a:xfrm>
            <a:off x="960412" y="3437580"/>
            <a:ext cx="5025577" cy="4007248"/>
            <a:chOff x="0" y="-76200"/>
            <a:chExt cx="1323600" cy="1055400"/>
          </a:xfrm>
        </p:grpSpPr>
        <p:sp>
          <p:nvSpPr>
            <p:cNvPr id="99" name="Google Shape;99;p6"/>
            <p:cNvSpPr/>
            <p:nvPr/>
          </p:nvSpPr>
          <p:spPr>
            <a:xfrm>
              <a:off x="0" y="0"/>
              <a:ext cx="1323457" cy="979143"/>
            </a:xfrm>
            <a:custGeom>
              <a:avLst/>
              <a:gdLst/>
              <a:ahLst/>
              <a:cxnLst/>
              <a:rect l="l" t="t" r="r" b="b"/>
              <a:pathLst>
                <a:path w="1323457" h="979143" extrusionOk="0">
                  <a:moveTo>
                    <a:pt x="0" y="0"/>
                  </a:moveTo>
                  <a:lnTo>
                    <a:pt x="1323457" y="0"/>
                  </a:lnTo>
                  <a:lnTo>
                    <a:pt x="1323457" y="979143"/>
                  </a:lnTo>
                  <a:lnTo>
                    <a:pt x="0" y="97914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00" name="Google Shape;100;p6"/>
            <p:cNvSpPr txBox="1"/>
            <p:nvPr/>
          </p:nvSpPr>
          <p:spPr>
            <a:xfrm>
              <a:off x="0" y="-76200"/>
              <a:ext cx="1323600" cy="105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" name="Google Shape;101;p6"/>
          <p:cNvSpPr/>
          <p:nvPr/>
        </p:nvSpPr>
        <p:spPr>
          <a:xfrm>
            <a:off x="1386154" y="3975320"/>
            <a:ext cx="4173517" cy="3316049"/>
          </a:xfrm>
          <a:custGeom>
            <a:avLst/>
            <a:gdLst/>
            <a:ahLst/>
            <a:cxnLst/>
            <a:rect l="l" t="t" r="r" b="b"/>
            <a:pathLst>
              <a:path w="4173517" h="3316049" extrusionOk="0">
                <a:moveTo>
                  <a:pt x="0" y="0"/>
                </a:moveTo>
                <a:lnTo>
                  <a:pt x="4173517" y="0"/>
                </a:lnTo>
                <a:lnTo>
                  <a:pt x="4173517" y="3316049"/>
                </a:lnTo>
                <a:lnTo>
                  <a:pt x="0" y="3316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2" name="Google Shape;102;p6"/>
          <p:cNvSpPr/>
          <p:nvPr/>
        </p:nvSpPr>
        <p:spPr>
          <a:xfrm>
            <a:off x="12569786" y="4147947"/>
            <a:ext cx="4490603" cy="3143422"/>
          </a:xfrm>
          <a:custGeom>
            <a:avLst/>
            <a:gdLst/>
            <a:ahLst/>
            <a:cxnLst/>
            <a:rect l="l" t="t" r="r" b="b"/>
            <a:pathLst>
              <a:path w="4490603" h="3143422" extrusionOk="0">
                <a:moveTo>
                  <a:pt x="0" y="0"/>
                </a:moveTo>
                <a:lnTo>
                  <a:pt x="4490603" y="0"/>
                </a:lnTo>
                <a:lnTo>
                  <a:pt x="4490603" y="3143422"/>
                </a:lnTo>
                <a:lnTo>
                  <a:pt x="0" y="31434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03" name="Google Shape;103;p6"/>
          <p:cNvGrpSpPr/>
          <p:nvPr/>
        </p:nvGrpSpPr>
        <p:grpSpPr>
          <a:xfrm>
            <a:off x="6631499" y="3437580"/>
            <a:ext cx="5025577" cy="4007248"/>
            <a:chOff x="0" y="-76200"/>
            <a:chExt cx="1323600" cy="1055400"/>
          </a:xfrm>
        </p:grpSpPr>
        <p:sp>
          <p:nvSpPr>
            <p:cNvPr id="104" name="Google Shape;104;p6"/>
            <p:cNvSpPr/>
            <p:nvPr/>
          </p:nvSpPr>
          <p:spPr>
            <a:xfrm>
              <a:off x="0" y="0"/>
              <a:ext cx="1323457" cy="979143"/>
            </a:xfrm>
            <a:custGeom>
              <a:avLst/>
              <a:gdLst/>
              <a:ahLst/>
              <a:cxnLst/>
              <a:rect l="l" t="t" r="r" b="b"/>
              <a:pathLst>
                <a:path w="1323457" h="979143" extrusionOk="0">
                  <a:moveTo>
                    <a:pt x="0" y="0"/>
                  </a:moveTo>
                  <a:lnTo>
                    <a:pt x="1323457" y="0"/>
                  </a:lnTo>
                  <a:lnTo>
                    <a:pt x="1323457" y="979143"/>
                  </a:lnTo>
                  <a:lnTo>
                    <a:pt x="0" y="97914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05" name="Google Shape;105;p6"/>
            <p:cNvSpPr txBox="1"/>
            <p:nvPr/>
          </p:nvSpPr>
          <p:spPr>
            <a:xfrm>
              <a:off x="0" y="-76200"/>
              <a:ext cx="1323600" cy="105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Google Shape;106;p6"/>
          <p:cNvSpPr/>
          <p:nvPr/>
        </p:nvSpPr>
        <p:spPr>
          <a:xfrm>
            <a:off x="6765479" y="4359302"/>
            <a:ext cx="4757041" cy="2932067"/>
          </a:xfrm>
          <a:custGeom>
            <a:avLst/>
            <a:gdLst/>
            <a:ahLst/>
            <a:cxnLst/>
            <a:rect l="l" t="t" r="r" b="b"/>
            <a:pathLst>
              <a:path w="4757041" h="2932067" extrusionOk="0">
                <a:moveTo>
                  <a:pt x="0" y="0"/>
                </a:moveTo>
                <a:lnTo>
                  <a:pt x="4757042" y="0"/>
                </a:lnTo>
                <a:lnTo>
                  <a:pt x="4757042" y="2932067"/>
                </a:lnTo>
                <a:lnTo>
                  <a:pt x="0" y="29320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7" name="Google Shape;107;p6"/>
          <p:cNvSpPr txBox="1">
            <a:spLocks noGrp="1"/>
          </p:cNvSpPr>
          <p:nvPr>
            <p:ph type="title"/>
          </p:nvPr>
        </p:nvSpPr>
        <p:spPr>
          <a:xfrm>
            <a:off x="646900" y="651694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6"/>
          <p:cNvSpPr txBox="1">
            <a:spLocks noGrp="1"/>
          </p:cNvSpPr>
          <p:nvPr>
            <p:ph type="subTitle" idx="1"/>
          </p:nvPr>
        </p:nvSpPr>
        <p:spPr>
          <a:xfrm>
            <a:off x="2234400" y="2053794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109" name="Google Shape;109;p6"/>
          <p:cNvSpPr txBox="1">
            <a:spLocks noGrp="1"/>
          </p:cNvSpPr>
          <p:nvPr>
            <p:ph type="body" idx="2"/>
          </p:nvPr>
        </p:nvSpPr>
        <p:spPr>
          <a:xfrm>
            <a:off x="1176746" y="8274100"/>
            <a:ext cx="45921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40"/>
              </a:spcBef>
              <a:spcAft>
                <a:spcPts val="0"/>
              </a:spcAft>
              <a:buSzPts val="2200"/>
              <a:buChar char="•"/>
              <a:defRPr sz="2200"/>
            </a:lvl1pPr>
            <a:lvl2pPr marL="914400" lvl="1" indent="-368300" algn="ctr" rtl="0">
              <a:spcBef>
                <a:spcPts val="560"/>
              </a:spcBef>
              <a:spcAft>
                <a:spcPts val="0"/>
              </a:spcAft>
              <a:buSzPts val="2200"/>
              <a:buChar char="–"/>
              <a:defRPr sz="2200"/>
            </a:lvl2pPr>
            <a:lvl3pPr marL="1371600" lvl="2" indent="-368300" algn="ctr" rtl="0">
              <a:spcBef>
                <a:spcPts val="480"/>
              </a:spcBef>
              <a:spcAft>
                <a:spcPts val="0"/>
              </a:spcAft>
              <a:buSzPts val="2200"/>
              <a:buChar char="•"/>
              <a:defRPr sz="2200"/>
            </a:lvl3pPr>
            <a:lvl4pPr marL="1828800" lvl="3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–"/>
              <a:defRPr sz="2200"/>
            </a:lvl4pPr>
            <a:lvl5pPr marL="2286000" lvl="4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»"/>
              <a:defRPr sz="2200"/>
            </a:lvl5pPr>
            <a:lvl6pPr marL="2743200" lvl="5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6pPr>
            <a:lvl7pPr marL="3200400" lvl="6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7pPr>
            <a:lvl8pPr marL="3657600" lvl="7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8pPr>
            <a:lvl9pPr marL="4114800" lvl="8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9pPr>
          </a:lstStyle>
          <a:p>
            <a:endParaRPr/>
          </a:p>
        </p:txBody>
      </p:sp>
      <p:sp>
        <p:nvSpPr>
          <p:cNvPr id="110" name="Google Shape;110;p6"/>
          <p:cNvSpPr txBox="1">
            <a:spLocks noGrp="1"/>
          </p:cNvSpPr>
          <p:nvPr>
            <p:ph type="body" idx="3"/>
          </p:nvPr>
        </p:nvSpPr>
        <p:spPr>
          <a:xfrm>
            <a:off x="6847896" y="8274100"/>
            <a:ext cx="45921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40"/>
              </a:spcBef>
              <a:spcAft>
                <a:spcPts val="0"/>
              </a:spcAft>
              <a:buSzPts val="2200"/>
              <a:buChar char="•"/>
              <a:defRPr sz="2200"/>
            </a:lvl1pPr>
            <a:lvl2pPr marL="914400" lvl="1" indent="-368300" algn="ctr" rtl="0">
              <a:spcBef>
                <a:spcPts val="560"/>
              </a:spcBef>
              <a:spcAft>
                <a:spcPts val="0"/>
              </a:spcAft>
              <a:buSzPts val="2200"/>
              <a:buChar char="–"/>
              <a:defRPr sz="2200"/>
            </a:lvl2pPr>
            <a:lvl3pPr marL="1371600" lvl="2" indent="-368300" algn="ctr" rtl="0">
              <a:spcBef>
                <a:spcPts val="480"/>
              </a:spcBef>
              <a:spcAft>
                <a:spcPts val="0"/>
              </a:spcAft>
              <a:buSzPts val="2200"/>
              <a:buChar char="•"/>
              <a:defRPr sz="2200"/>
            </a:lvl3pPr>
            <a:lvl4pPr marL="1828800" lvl="3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–"/>
              <a:defRPr sz="2200"/>
            </a:lvl4pPr>
            <a:lvl5pPr marL="2286000" lvl="4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»"/>
              <a:defRPr sz="2200"/>
            </a:lvl5pPr>
            <a:lvl6pPr marL="2743200" lvl="5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6pPr>
            <a:lvl7pPr marL="3200400" lvl="6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7pPr>
            <a:lvl8pPr marL="3657600" lvl="7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8pPr>
            <a:lvl9pPr marL="4114800" lvl="8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9pPr>
          </a:lstStyle>
          <a:p>
            <a:endParaRPr/>
          </a:p>
        </p:txBody>
      </p:sp>
      <p:sp>
        <p:nvSpPr>
          <p:cNvPr id="111" name="Google Shape;111;p6"/>
          <p:cNvSpPr txBox="1">
            <a:spLocks noGrp="1"/>
          </p:cNvSpPr>
          <p:nvPr>
            <p:ph type="body" idx="4"/>
          </p:nvPr>
        </p:nvSpPr>
        <p:spPr>
          <a:xfrm>
            <a:off x="12519046" y="8274100"/>
            <a:ext cx="4592100" cy="1156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40"/>
              </a:spcBef>
              <a:spcAft>
                <a:spcPts val="0"/>
              </a:spcAft>
              <a:buSzPts val="2200"/>
              <a:buChar char="•"/>
              <a:defRPr sz="2200"/>
            </a:lvl1pPr>
            <a:lvl2pPr marL="914400" lvl="1" indent="-368300" algn="ctr" rtl="0">
              <a:spcBef>
                <a:spcPts val="560"/>
              </a:spcBef>
              <a:spcAft>
                <a:spcPts val="0"/>
              </a:spcAft>
              <a:buSzPts val="2200"/>
              <a:buChar char="–"/>
              <a:defRPr sz="2200"/>
            </a:lvl2pPr>
            <a:lvl3pPr marL="1371600" lvl="2" indent="-368300" algn="ctr" rtl="0">
              <a:spcBef>
                <a:spcPts val="480"/>
              </a:spcBef>
              <a:spcAft>
                <a:spcPts val="0"/>
              </a:spcAft>
              <a:buSzPts val="2200"/>
              <a:buChar char="•"/>
              <a:defRPr sz="2200"/>
            </a:lvl3pPr>
            <a:lvl4pPr marL="1828800" lvl="3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–"/>
              <a:defRPr sz="2200"/>
            </a:lvl4pPr>
            <a:lvl5pPr marL="2286000" lvl="4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»"/>
              <a:defRPr sz="2200"/>
            </a:lvl5pPr>
            <a:lvl6pPr marL="2743200" lvl="5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6pPr>
            <a:lvl7pPr marL="3200400" lvl="6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7pPr>
            <a:lvl8pPr marL="3657600" lvl="7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8pPr>
            <a:lvl9pPr marL="4114800" lvl="8" indent="-368300" algn="ctr" rtl="0">
              <a:spcBef>
                <a:spcPts val="400"/>
              </a:spcBef>
              <a:spcAft>
                <a:spcPts val="0"/>
              </a:spcAft>
              <a:buSzPts val="2200"/>
              <a:buChar char="•"/>
              <a:defRPr sz="2200"/>
            </a:lvl9pPr>
          </a:lstStyle>
          <a:p>
            <a:endParaRPr/>
          </a:p>
        </p:txBody>
      </p:sp>
      <p:sp>
        <p:nvSpPr>
          <p:cNvPr id="112" name="Google Shape;112;p6"/>
          <p:cNvSpPr txBox="1">
            <a:spLocks noGrp="1"/>
          </p:cNvSpPr>
          <p:nvPr>
            <p:ph type="subTitle" idx="5"/>
          </p:nvPr>
        </p:nvSpPr>
        <p:spPr>
          <a:xfrm>
            <a:off x="493750" y="7622025"/>
            <a:ext cx="59580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200"/>
              <a:buNone/>
              <a:defRPr sz="32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None/>
              <a:defRPr sz="3200"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None/>
              <a:defRPr sz="320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9pPr>
          </a:lstStyle>
          <a:p>
            <a:endParaRPr/>
          </a:p>
        </p:txBody>
      </p:sp>
      <p:sp>
        <p:nvSpPr>
          <p:cNvPr id="113" name="Google Shape;113;p6"/>
          <p:cNvSpPr txBox="1">
            <a:spLocks noGrp="1"/>
          </p:cNvSpPr>
          <p:nvPr>
            <p:ph type="subTitle" idx="6"/>
          </p:nvPr>
        </p:nvSpPr>
        <p:spPr>
          <a:xfrm>
            <a:off x="6164950" y="7622025"/>
            <a:ext cx="59580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200"/>
              <a:buNone/>
              <a:defRPr sz="32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None/>
              <a:defRPr sz="3200"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None/>
              <a:defRPr sz="320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9pPr>
          </a:lstStyle>
          <a:p>
            <a:endParaRPr/>
          </a:p>
        </p:txBody>
      </p:sp>
      <p:sp>
        <p:nvSpPr>
          <p:cNvPr id="114" name="Google Shape;114;p6"/>
          <p:cNvSpPr txBox="1">
            <a:spLocks noGrp="1"/>
          </p:cNvSpPr>
          <p:nvPr>
            <p:ph type="subTitle" idx="7"/>
          </p:nvPr>
        </p:nvSpPr>
        <p:spPr>
          <a:xfrm>
            <a:off x="11836375" y="7622025"/>
            <a:ext cx="5958000" cy="474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200"/>
              <a:buNone/>
              <a:defRPr sz="32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None/>
              <a:defRPr sz="3200"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None/>
              <a:defRPr sz="320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None/>
              <a:defRPr sz="32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5">
  <p:cSld name="CUSTOM_4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7"/>
          <p:cNvPicPr preferRelativeResize="0"/>
          <p:nvPr/>
        </p:nvPicPr>
        <p:blipFill rotWithShape="1">
          <a:blip r:embed="rId2">
            <a:alphaModFix/>
          </a:blip>
          <a:srcRect l="279" t="-857"/>
          <a:stretch/>
        </p:blipFill>
        <p:spPr>
          <a:xfrm>
            <a:off x="318675" y="3723600"/>
            <a:ext cx="17657226" cy="6269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7" name="Google Shape;117;p7"/>
          <p:cNvGrpSpPr/>
          <p:nvPr/>
        </p:nvGrpSpPr>
        <p:grpSpPr>
          <a:xfrm>
            <a:off x="3512128" y="3175214"/>
            <a:ext cx="3950060" cy="5804868"/>
            <a:chOff x="0" y="-76200"/>
            <a:chExt cx="1093200" cy="1606528"/>
          </a:xfrm>
        </p:grpSpPr>
        <p:sp>
          <p:nvSpPr>
            <p:cNvPr id="118" name="Google Shape;118;p7"/>
            <p:cNvSpPr/>
            <p:nvPr/>
          </p:nvSpPr>
          <p:spPr>
            <a:xfrm>
              <a:off x="0" y="0"/>
              <a:ext cx="1093059" cy="1530328"/>
            </a:xfrm>
            <a:custGeom>
              <a:avLst/>
              <a:gdLst/>
              <a:ahLst/>
              <a:cxnLst/>
              <a:rect l="l" t="t" r="r" b="b"/>
              <a:pathLst>
                <a:path w="1093059" h="1530328" extrusionOk="0">
                  <a:moveTo>
                    <a:pt x="0" y="0"/>
                  </a:moveTo>
                  <a:lnTo>
                    <a:pt x="1093059" y="0"/>
                  </a:lnTo>
                  <a:lnTo>
                    <a:pt x="1093059" y="1530328"/>
                  </a:lnTo>
                  <a:lnTo>
                    <a:pt x="0" y="1530328"/>
                  </a:lnTo>
                  <a:close/>
                </a:path>
              </a:pathLst>
            </a:custGeom>
            <a:solidFill>
              <a:srgbClr val="EDBF2B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19" name="Google Shape;119;p7"/>
            <p:cNvSpPr txBox="1"/>
            <p:nvPr/>
          </p:nvSpPr>
          <p:spPr>
            <a:xfrm>
              <a:off x="0" y="-76200"/>
              <a:ext cx="1093200" cy="16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7"/>
          <p:cNvGrpSpPr/>
          <p:nvPr/>
        </p:nvGrpSpPr>
        <p:grpSpPr>
          <a:xfrm>
            <a:off x="9015852" y="3175214"/>
            <a:ext cx="5760323" cy="5804868"/>
            <a:chOff x="0" y="-76200"/>
            <a:chExt cx="1594200" cy="1606528"/>
          </a:xfrm>
        </p:grpSpPr>
        <p:sp>
          <p:nvSpPr>
            <p:cNvPr id="121" name="Google Shape;121;p7"/>
            <p:cNvSpPr/>
            <p:nvPr/>
          </p:nvSpPr>
          <p:spPr>
            <a:xfrm>
              <a:off x="0" y="0"/>
              <a:ext cx="1594099" cy="1530328"/>
            </a:xfrm>
            <a:custGeom>
              <a:avLst/>
              <a:gdLst/>
              <a:ahLst/>
              <a:cxnLst/>
              <a:rect l="l" t="t" r="r" b="b"/>
              <a:pathLst>
                <a:path w="1594099" h="1530328" extrusionOk="0">
                  <a:moveTo>
                    <a:pt x="0" y="0"/>
                  </a:moveTo>
                  <a:lnTo>
                    <a:pt x="1594099" y="0"/>
                  </a:lnTo>
                  <a:lnTo>
                    <a:pt x="1594099" y="1530328"/>
                  </a:lnTo>
                  <a:lnTo>
                    <a:pt x="0" y="1530328"/>
                  </a:lnTo>
                  <a:close/>
                </a:path>
              </a:pathLst>
            </a:custGeom>
            <a:solidFill>
              <a:srgbClr val="A9D6F1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22" name="Google Shape;122;p7"/>
            <p:cNvSpPr txBox="1"/>
            <p:nvPr/>
          </p:nvSpPr>
          <p:spPr>
            <a:xfrm>
              <a:off x="0" y="-76200"/>
              <a:ext cx="1594200" cy="16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" name="Google Shape;123;p7"/>
          <p:cNvSpPr txBox="1">
            <a:spLocks noGrp="1"/>
          </p:cNvSpPr>
          <p:nvPr>
            <p:ph type="body" idx="1"/>
          </p:nvPr>
        </p:nvSpPr>
        <p:spPr>
          <a:xfrm>
            <a:off x="10442050" y="4285450"/>
            <a:ext cx="36063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8775" rtl="0">
              <a:spcBef>
                <a:spcPts val="640"/>
              </a:spcBef>
              <a:spcAft>
                <a:spcPts val="0"/>
              </a:spcAft>
              <a:buSzPts val="2050"/>
              <a:buChar char="•"/>
              <a:defRPr sz="2050"/>
            </a:lvl1pPr>
            <a:lvl2pPr marL="914400" lvl="1" indent="-358775" rtl="0">
              <a:spcBef>
                <a:spcPts val="560"/>
              </a:spcBef>
              <a:spcAft>
                <a:spcPts val="0"/>
              </a:spcAft>
              <a:buSzPts val="2050"/>
              <a:buChar char="–"/>
              <a:defRPr sz="2050"/>
            </a:lvl2pPr>
            <a:lvl3pPr marL="1371600" lvl="2" indent="-358775" rtl="0">
              <a:spcBef>
                <a:spcPts val="480"/>
              </a:spcBef>
              <a:spcAft>
                <a:spcPts val="0"/>
              </a:spcAft>
              <a:buSzPts val="2050"/>
              <a:buChar char="•"/>
              <a:defRPr sz="2050"/>
            </a:lvl3pPr>
            <a:lvl4pPr marL="1828800" lvl="3" indent="-358775" rtl="0">
              <a:spcBef>
                <a:spcPts val="400"/>
              </a:spcBef>
              <a:spcAft>
                <a:spcPts val="0"/>
              </a:spcAft>
              <a:buSzPts val="2050"/>
              <a:buChar char="–"/>
              <a:defRPr sz="2050"/>
            </a:lvl4pPr>
            <a:lvl5pPr marL="2286000" lvl="4" indent="-358775" rtl="0">
              <a:spcBef>
                <a:spcPts val="400"/>
              </a:spcBef>
              <a:spcAft>
                <a:spcPts val="0"/>
              </a:spcAft>
              <a:buSzPts val="2050"/>
              <a:buChar char="»"/>
              <a:defRPr sz="2050"/>
            </a:lvl5pPr>
            <a:lvl6pPr marL="2743200" lvl="5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6pPr>
            <a:lvl7pPr marL="3200400" lvl="6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7pPr>
            <a:lvl8pPr marL="3657600" lvl="7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8pPr>
            <a:lvl9pPr marL="4114800" lvl="8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9pPr>
          </a:lstStyle>
          <a:p>
            <a:endParaRPr/>
          </a:p>
        </p:txBody>
      </p:sp>
      <p:sp>
        <p:nvSpPr>
          <p:cNvPr id="124" name="Google Shape;124;p7"/>
          <p:cNvSpPr/>
          <p:nvPr/>
        </p:nvSpPr>
        <p:spPr>
          <a:xfrm rot="10800000" flipH="1">
            <a:off x="11107640" y="5283692"/>
            <a:ext cx="2452245" cy="1988548"/>
          </a:xfrm>
          <a:custGeom>
            <a:avLst/>
            <a:gdLst/>
            <a:ahLst/>
            <a:cxnLst/>
            <a:rect l="l" t="t" r="r" b="b"/>
            <a:pathLst>
              <a:path w="2452245" h="1988548" extrusionOk="0">
                <a:moveTo>
                  <a:pt x="0" y="1988548"/>
                </a:moveTo>
                <a:lnTo>
                  <a:pt x="2452246" y="1988548"/>
                </a:lnTo>
                <a:lnTo>
                  <a:pt x="2452246" y="0"/>
                </a:lnTo>
                <a:lnTo>
                  <a:pt x="0" y="0"/>
                </a:lnTo>
                <a:lnTo>
                  <a:pt x="0" y="1988548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25" name="Google Shape;125;p7"/>
          <p:cNvGrpSpPr/>
          <p:nvPr/>
        </p:nvGrpSpPr>
        <p:grpSpPr>
          <a:xfrm>
            <a:off x="9766769" y="4001913"/>
            <a:ext cx="568575" cy="1921950"/>
            <a:chOff x="0" y="0"/>
            <a:chExt cx="758100" cy="2562600"/>
          </a:xfrm>
        </p:grpSpPr>
        <p:cxnSp>
          <p:nvCxnSpPr>
            <p:cNvPr id="126" name="Google Shape;126;p7"/>
            <p:cNvCxnSpPr/>
            <p:nvPr/>
          </p:nvCxnSpPr>
          <p:spPr>
            <a:xfrm>
              <a:off x="32632" y="16316"/>
              <a:ext cx="621300" cy="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stealth" w="med" len="med"/>
            </a:ln>
          </p:spPr>
        </p:cxnSp>
        <p:cxnSp>
          <p:nvCxnSpPr>
            <p:cNvPr id="127" name="Google Shape;127;p7"/>
            <p:cNvCxnSpPr/>
            <p:nvPr/>
          </p:nvCxnSpPr>
          <p:spPr>
            <a:xfrm>
              <a:off x="0" y="2562509"/>
              <a:ext cx="758100" cy="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128;p7"/>
            <p:cNvCxnSpPr/>
            <p:nvPr/>
          </p:nvCxnSpPr>
          <p:spPr>
            <a:xfrm>
              <a:off x="16316" y="0"/>
              <a:ext cx="0" cy="256260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9" name="Google Shape;129;p7"/>
          <p:cNvGrpSpPr/>
          <p:nvPr/>
        </p:nvGrpSpPr>
        <p:grpSpPr>
          <a:xfrm>
            <a:off x="13559818" y="6911740"/>
            <a:ext cx="444150" cy="920810"/>
            <a:chOff x="-91" y="16316"/>
            <a:chExt cx="592200" cy="1227747"/>
          </a:xfrm>
        </p:grpSpPr>
        <p:cxnSp>
          <p:nvCxnSpPr>
            <p:cNvPr id="130" name="Google Shape;130;p7"/>
            <p:cNvCxnSpPr/>
            <p:nvPr/>
          </p:nvCxnSpPr>
          <p:spPr>
            <a:xfrm rot="10800000">
              <a:off x="-91" y="1244063"/>
              <a:ext cx="592200" cy="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stealth" w="med" len="med"/>
            </a:ln>
          </p:spPr>
        </p:cxnSp>
        <p:cxnSp>
          <p:nvCxnSpPr>
            <p:cNvPr id="131" name="Google Shape;131;p7"/>
            <p:cNvCxnSpPr/>
            <p:nvPr/>
          </p:nvCxnSpPr>
          <p:spPr>
            <a:xfrm rot="10800000">
              <a:off x="575792" y="16346"/>
              <a:ext cx="0" cy="121140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132;p7"/>
            <p:cNvCxnSpPr/>
            <p:nvPr/>
          </p:nvCxnSpPr>
          <p:spPr>
            <a:xfrm rot="10800000">
              <a:off x="126209" y="16316"/>
              <a:ext cx="465900" cy="0"/>
            </a:xfrm>
            <a:prstGeom prst="straightConnector1">
              <a:avLst/>
            </a:prstGeom>
            <a:noFill/>
            <a:ln w="326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33" name="Google Shape;133;p7"/>
          <p:cNvSpPr/>
          <p:nvPr/>
        </p:nvSpPr>
        <p:spPr>
          <a:xfrm flipH="1">
            <a:off x="10442043" y="5283692"/>
            <a:ext cx="2452245" cy="1988548"/>
          </a:xfrm>
          <a:custGeom>
            <a:avLst/>
            <a:gdLst/>
            <a:ahLst/>
            <a:cxnLst/>
            <a:rect l="l" t="t" r="r" b="b"/>
            <a:pathLst>
              <a:path w="2452245" h="1988548" extrusionOk="0">
                <a:moveTo>
                  <a:pt x="2452245" y="0"/>
                </a:moveTo>
                <a:lnTo>
                  <a:pt x="0" y="0"/>
                </a:lnTo>
                <a:lnTo>
                  <a:pt x="0" y="1988548"/>
                </a:lnTo>
                <a:lnTo>
                  <a:pt x="2452245" y="1988548"/>
                </a:lnTo>
                <a:lnTo>
                  <a:pt x="2452245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34" name="Google Shape;134;p7"/>
          <p:cNvSpPr/>
          <p:nvPr/>
        </p:nvSpPr>
        <p:spPr>
          <a:xfrm rot="2341049">
            <a:off x="9958366" y="6080275"/>
            <a:ext cx="3918648" cy="222160"/>
          </a:xfrm>
          <a:custGeom>
            <a:avLst/>
            <a:gdLst/>
            <a:ahLst/>
            <a:cxnLst/>
            <a:rect l="l" t="t" r="r" b="b"/>
            <a:pathLst>
              <a:path w="3915896" h="222004" extrusionOk="0">
                <a:moveTo>
                  <a:pt x="0" y="0"/>
                </a:moveTo>
                <a:lnTo>
                  <a:pt x="3915896" y="0"/>
                </a:lnTo>
                <a:lnTo>
                  <a:pt x="3915896" y="222004"/>
                </a:lnTo>
                <a:lnTo>
                  <a:pt x="0" y="2220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35" name="Google Shape;135;p7"/>
          <p:cNvGrpSpPr/>
          <p:nvPr/>
        </p:nvGrpSpPr>
        <p:grpSpPr>
          <a:xfrm>
            <a:off x="12962433" y="6474734"/>
            <a:ext cx="612675" cy="792285"/>
            <a:chOff x="16019" y="0"/>
            <a:chExt cx="816900" cy="1056380"/>
          </a:xfrm>
        </p:grpSpPr>
        <p:cxnSp>
          <p:nvCxnSpPr>
            <p:cNvPr id="136" name="Google Shape;136;p7"/>
            <p:cNvCxnSpPr/>
            <p:nvPr/>
          </p:nvCxnSpPr>
          <p:spPr>
            <a:xfrm>
              <a:off x="16019" y="392480"/>
              <a:ext cx="816900" cy="663900"/>
            </a:xfrm>
            <a:prstGeom prst="straightConnector1">
              <a:avLst/>
            </a:prstGeom>
            <a:noFill/>
            <a:ln w="508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7" name="Google Shape;137;p7"/>
            <p:cNvCxnSpPr/>
            <p:nvPr/>
          </p:nvCxnSpPr>
          <p:spPr>
            <a:xfrm>
              <a:off x="812622" y="0"/>
              <a:ext cx="0" cy="1052700"/>
            </a:xfrm>
            <a:prstGeom prst="straightConnector1">
              <a:avLst/>
            </a:prstGeom>
            <a:noFill/>
            <a:ln w="508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38" name="Google Shape;138;p7"/>
          <p:cNvGrpSpPr/>
          <p:nvPr/>
        </p:nvGrpSpPr>
        <p:grpSpPr>
          <a:xfrm>
            <a:off x="13077825" y="6617018"/>
            <a:ext cx="484823" cy="267652"/>
            <a:chOff x="50800" y="50800"/>
            <a:chExt cx="646430" cy="356870"/>
          </a:xfrm>
        </p:grpSpPr>
        <p:sp>
          <p:nvSpPr>
            <p:cNvPr id="139" name="Google Shape;139;p7"/>
            <p:cNvSpPr/>
            <p:nvPr/>
          </p:nvSpPr>
          <p:spPr>
            <a:xfrm>
              <a:off x="50800" y="298450"/>
              <a:ext cx="72390" cy="109220"/>
            </a:xfrm>
            <a:custGeom>
              <a:avLst/>
              <a:gdLst/>
              <a:ahLst/>
              <a:cxnLst/>
              <a:rect l="l" t="t" r="r" b="b"/>
              <a:pathLst>
                <a:path w="72390" h="109220" extrusionOk="0">
                  <a:moveTo>
                    <a:pt x="0" y="78740"/>
                  </a:moveTo>
                  <a:cubicBezTo>
                    <a:pt x="43180" y="0"/>
                    <a:pt x="53340" y="1270"/>
                    <a:pt x="59690" y="5080"/>
                  </a:cubicBezTo>
                  <a:cubicBezTo>
                    <a:pt x="66040" y="10160"/>
                    <a:pt x="72390" y="26670"/>
                    <a:pt x="69850" y="34290"/>
                  </a:cubicBezTo>
                  <a:cubicBezTo>
                    <a:pt x="68580" y="40640"/>
                    <a:pt x="60960" y="49530"/>
                    <a:pt x="53340" y="50800"/>
                  </a:cubicBezTo>
                  <a:cubicBezTo>
                    <a:pt x="46990" y="53340"/>
                    <a:pt x="35560" y="50800"/>
                    <a:pt x="30480" y="46990"/>
                  </a:cubicBezTo>
                  <a:cubicBezTo>
                    <a:pt x="25400" y="43180"/>
                    <a:pt x="20320" y="31750"/>
                    <a:pt x="20320" y="25400"/>
                  </a:cubicBezTo>
                  <a:cubicBezTo>
                    <a:pt x="21590" y="17780"/>
                    <a:pt x="26670" y="7620"/>
                    <a:pt x="33020" y="5080"/>
                  </a:cubicBezTo>
                  <a:cubicBezTo>
                    <a:pt x="40640" y="1270"/>
                    <a:pt x="57150" y="3810"/>
                    <a:pt x="63500" y="8890"/>
                  </a:cubicBezTo>
                  <a:cubicBezTo>
                    <a:pt x="69850" y="12700"/>
                    <a:pt x="71120" y="21590"/>
                    <a:pt x="71120" y="31750"/>
                  </a:cubicBezTo>
                  <a:cubicBezTo>
                    <a:pt x="69850" y="48260"/>
                    <a:pt x="54610" y="92710"/>
                    <a:pt x="40640" y="102870"/>
                  </a:cubicBezTo>
                  <a:cubicBezTo>
                    <a:pt x="31750" y="109220"/>
                    <a:pt x="19050" y="109220"/>
                    <a:pt x="11430" y="105410"/>
                  </a:cubicBezTo>
                  <a:cubicBezTo>
                    <a:pt x="5080" y="100330"/>
                    <a:pt x="0" y="78740"/>
                    <a:pt x="0" y="7874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123190" y="171450"/>
              <a:ext cx="104140" cy="115570"/>
            </a:xfrm>
            <a:custGeom>
              <a:avLst/>
              <a:gdLst/>
              <a:ahLst/>
              <a:cxnLst/>
              <a:rect l="l" t="t" r="r" b="b"/>
              <a:pathLst>
                <a:path w="104140" h="115570" extrusionOk="0">
                  <a:moveTo>
                    <a:pt x="5080" y="74930"/>
                  </a:moveTo>
                  <a:cubicBezTo>
                    <a:pt x="83820" y="0"/>
                    <a:pt x="97790" y="8890"/>
                    <a:pt x="100330" y="16510"/>
                  </a:cubicBezTo>
                  <a:cubicBezTo>
                    <a:pt x="104140" y="22860"/>
                    <a:pt x="100330" y="40640"/>
                    <a:pt x="95250" y="45720"/>
                  </a:cubicBezTo>
                  <a:cubicBezTo>
                    <a:pt x="90170" y="50800"/>
                    <a:pt x="78740" y="54610"/>
                    <a:pt x="72390" y="52070"/>
                  </a:cubicBezTo>
                  <a:cubicBezTo>
                    <a:pt x="64770" y="49530"/>
                    <a:pt x="53340" y="35560"/>
                    <a:pt x="53340" y="27940"/>
                  </a:cubicBezTo>
                  <a:cubicBezTo>
                    <a:pt x="52070" y="20320"/>
                    <a:pt x="63500" y="6350"/>
                    <a:pt x="71120" y="2540"/>
                  </a:cubicBezTo>
                  <a:cubicBezTo>
                    <a:pt x="77470" y="0"/>
                    <a:pt x="88900" y="2540"/>
                    <a:pt x="93980" y="7620"/>
                  </a:cubicBezTo>
                  <a:cubicBezTo>
                    <a:pt x="100330" y="12700"/>
                    <a:pt x="104140" y="25400"/>
                    <a:pt x="101600" y="36830"/>
                  </a:cubicBezTo>
                  <a:cubicBezTo>
                    <a:pt x="96520" y="57150"/>
                    <a:pt x="63500" y="99060"/>
                    <a:pt x="43180" y="109220"/>
                  </a:cubicBezTo>
                  <a:cubicBezTo>
                    <a:pt x="30480" y="115570"/>
                    <a:pt x="11430" y="115570"/>
                    <a:pt x="5080" y="109220"/>
                  </a:cubicBezTo>
                  <a:cubicBezTo>
                    <a:pt x="0" y="102870"/>
                    <a:pt x="5080" y="74930"/>
                    <a:pt x="5080" y="7493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243840" y="107950"/>
              <a:ext cx="132080" cy="80010"/>
            </a:xfrm>
            <a:custGeom>
              <a:avLst/>
              <a:gdLst/>
              <a:ahLst/>
              <a:cxnLst/>
              <a:rect l="l" t="t" r="r" b="b"/>
              <a:pathLst>
                <a:path w="132080" h="80010" extrusionOk="0">
                  <a:moveTo>
                    <a:pt x="17780" y="31750"/>
                  </a:moveTo>
                  <a:cubicBezTo>
                    <a:pt x="115570" y="2540"/>
                    <a:pt x="127000" y="10160"/>
                    <a:pt x="129540" y="17780"/>
                  </a:cubicBezTo>
                  <a:cubicBezTo>
                    <a:pt x="132080" y="24130"/>
                    <a:pt x="130810" y="36830"/>
                    <a:pt x="125730" y="41910"/>
                  </a:cubicBezTo>
                  <a:cubicBezTo>
                    <a:pt x="120650" y="46990"/>
                    <a:pt x="104140" y="52070"/>
                    <a:pt x="96520" y="49530"/>
                  </a:cubicBezTo>
                  <a:cubicBezTo>
                    <a:pt x="88900" y="46990"/>
                    <a:pt x="81280" y="38100"/>
                    <a:pt x="81280" y="30480"/>
                  </a:cubicBezTo>
                  <a:cubicBezTo>
                    <a:pt x="80010" y="22860"/>
                    <a:pt x="86360" y="7620"/>
                    <a:pt x="93980" y="3810"/>
                  </a:cubicBezTo>
                  <a:cubicBezTo>
                    <a:pt x="101600" y="0"/>
                    <a:pt x="118110" y="2540"/>
                    <a:pt x="124460" y="8890"/>
                  </a:cubicBezTo>
                  <a:cubicBezTo>
                    <a:pt x="129540" y="13970"/>
                    <a:pt x="132080" y="30480"/>
                    <a:pt x="127000" y="39370"/>
                  </a:cubicBezTo>
                  <a:cubicBezTo>
                    <a:pt x="116840" y="55880"/>
                    <a:pt x="57150" y="80010"/>
                    <a:pt x="34290" y="80010"/>
                  </a:cubicBezTo>
                  <a:cubicBezTo>
                    <a:pt x="21590" y="80010"/>
                    <a:pt x="6350" y="74930"/>
                    <a:pt x="3810" y="67310"/>
                  </a:cubicBezTo>
                  <a:cubicBezTo>
                    <a:pt x="0" y="58420"/>
                    <a:pt x="17780" y="31750"/>
                    <a:pt x="17780" y="3175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417830" y="50800"/>
              <a:ext cx="139700" cy="69850"/>
            </a:xfrm>
            <a:custGeom>
              <a:avLst/>
              <a:gdLst/>
              <a:ahLst/>
              <a:cxnLst/>
              <a:rect l="l" t="t" r="r" b="b"/>
              <a:pathLst>
                <a:path w="139700" h="69850" extrusionOk="0">
                  <a:moveTo>
                    <a:pt x="21590" y="16510"/>
                  </a:moveTo>
                  <a:cubicBezTo>
                    <a:pt x="132080" y="7620"/>
                    <a:pt x="139700" y="21590"/>
                    <a:pt x="138430" y="29210"/>
                  </a:cubicBezTo>
                  <a:cubicBezTo>
                    <a:pt x="137160" y="38100"/>
                    <a:pt x="124460" y="50800"/>
                    <a:pt x="116840" y="50800"/>
                  </a:cubicBezTo>
                  <a:cubicBezTo>
                    <a:pt x="107950" y="52070"/>
                    <a:pt x="90170" y="36830"/>
                    <a:pt x="87630" y="27940"/>
                  </a:cubicBezTo>
                  <a:cubicBezTo>
                    <a:pt x="86360" y="21590"/>
                    <a:pt x="91440" y="11430"/>
                    <a:pt x="96520" y="6350"/>
                  </a:cubicBezTo>
                  <a:cubicBezTo>
                    <a:pt x="102870" y="2540"/>
                    <a:pt x="113030" y="0"/>
                    <a:pt x="120650" y="2540"/>
                  </a:cubicBezTo>
                  <a:cubicBezTo>
                    <a:pt x="127000" y="3810"/>
                    <a:pt x="135890" y="11430"/>
                    <a:pt x="137160" y="19050"/>
                  </a:cubicBezTo>
                  <a:cubicBezTo>
                    <a:pt x="138430" y="26670"/>
                    <a:pt x="135890" y="40640"/>
                    <a:pt x="127000" y="46990"/>
                  </a:cubicBezTo>
                  <a:cubicBezTo>
                    <a:pt x="111760" y="60960"/>
                    <a:pt x="52070" y="69850"/>
                    <a:pt x="30480" y="66040"/>
                  </a:cubicBezTo>
                  <a:cubicBezTo>
                    <a:pt x="17780" y="63500"/>
                    <a:pt x="3810" y="55880"/>
                    <a:pt x="1270" y="48260"/>
                  </a:cubicBezTo>
                  <a:cubicBezTo>
                    <a:pt x="0" y="40640"/>
                    <a:pt x="21590" y="16510"/>
                    <a:pt x="21590" y="165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586740" y="50800"/>
              <a:ext cx="110490" cy="81280"/>
            </a:xfrm>
            <a:custGeom>
              <a:avLst/>
              <a:gdLst/>
              <a:ahLst/>
              <a:cxnLst/>
              <a:rect l="l" t="t" r="r" b="b"/>
              <a:pathLst>
                <a:path w="110490" h="81280" extrusionOk="0">
                  <a:moveTo>
                    <a:pt x="35560" y="0"/>
                  </a:moveTo>
                  <a:cubicBezTo>
                    <a:pt x="110490" y="52070"/>
                    <a:pt x="106680" y="67310"/>
                    <a:pt x="100330" y="72390"/>
                  </a:cubicBezTo>
                  <a:cubicBezTo>
                    <a:pt x="95250" y="77470"/>
                    <a:pt x="83820" y="81280"/>
                    <a:pt x="77470" y="77470"/>
                  </a:cubicBezTo>
                  <a:cubicBezTo>
                    <a:pt x="69850" y="73660"/>
                    <a:pt x="57150" y="53340"/>
                    <a:pt x="59690" y="45720"/>
                  </a:cubicBezTo>
                  <a:cubicBezTo>
                    <a:pt x="62230" y="36830"/>
                    <a:pt x="85090" y="26670"/>
                    <a:pt x="92710" y="29210"/>
                  </a:cubicBezTo>
                  <a:cubicBezTo>
                    <a:pt x="100330" y="31750"/>
                    <a:pt x="110490" y="48260"/>
                    <a:pt x="109220" y="55880"/>
                  </a:cubicBezTo>
                  <a:cubicBezTo>
                    <a:pt x="107950" y="63500"/>
                    <a:pt x="99060" y="76200"/>
                    <a:pt x="88900" y="78740"/>
                  </a:cubicBezTo>
                  <a:cubicBezTo>
                    <a:pt x="71120" y="81280"/>
                    <a:pt x="13970" y="53340"/>
                    <a:pt x="5080" y="38100"/>
                  </a:cubicBezTo>
                  <a:cubicBezTo>
                    <a:pt x="0" y="29210"/>
                    <a:pt x="2540" y="15240"/>
                    <a:pt x="7620" y="8890"/>
                  </a:cubicBezTo>
                  <a:cubicBezTo>
                    <a:pt x="12700" y="2540"/>
                    <a:pt x="35560" y="0"/>
                    <a:pt x="3556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7"/>
          <p:cNvSpPr txBox="1">
            <a:spLocks noGrp="1"/>
          </p:cNvSpPr>
          <p:nvPr>
            <p:ph type="title"/>
          </p:nvPr>
        </p:nvSpPr>
        <p:spPr>
          <a:xfrm>
            <a:off x="646900" y="651694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7"/>
          <p:cNvSpPr txBox="1">
            <a:spLocks noGrp="1"/>
          </p:cNvSpPr>
          <p:nvPr>
            <p:ph type="subTitle" idx="2"/>
          </p:nvPr>
        </p:nvSpPr>
        <p:spPr>
          <a:xfrm>
            <a:off x="2234400" y="2053794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146" name="Google Shape;146;p7"/>
          <p:cNvSpPr txBox="1">
            <a:spLocks noGrp="1"/>
          </p:cNvSpPr>
          <p:nvPr>
            <p:ph type="body" idx="3"/>
          </p:nvPr>
        </p:nvSpPr>
        <p:spPr>
          <a:xfrm>
            <a:off x="3684000" y="4030175"/>
            <a:ext cx="3606300" cy="432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406400" algn="ctr" rtl="0">
              <a:spcBef>
                <a:spcPts val="64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406400" algn="ctr" rtl="0">
              <a:spcBef>
                <a:spcPts val="56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406400" algn="ctr" rtl="0">
              <a:spcBef>
                <a:spcPts val="480"/>
              </a:spcBef>
              <a:spcAft>
                <a:spcPts val="0"/>
              </a:spcAft>
              <a:buSzPts val="2800"/>
              <a:buChar char="•"/>
              <a:defRPr sz="2800"/>
            </a:lvl3pPr>
            <a:lvl4pPr marL="1828800" lvl="3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–"/>
              <a:defRPr sz="2800"/>
            </a:lvl4pPr>
            <a:lvl5pPr marL="2286000" lvl="4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»"/>
              <a:defRPr sz="2800"/>
            </a:lvl5pPr>
            <a:lvl6pPr marL="2743200" lvl="5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•"/>
              <a:defRPr sz="2800"/>
            </a:lvl6pPr>
            <a:lvl7pPr marL="3200400" lvl="6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•"/>
              <a:defRPr sz="2800"/>
            </a:lvl7pPr>
            <a:lvl8pPr marL="3657600" lvl="7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•"/>
              <a:defRPr sz="2800"/>
            </a:lvl8pPr>
            <a:lvl9pPr marL="4114800" lvl="8" indent="-406400" algn="ctr" rtl="0">
              <a:spcBef>
                <a:spcPts val="400"/>
              </a:spcBef>
              <a:spcAft>
                <a:spcPts val="0"/>
              </a:spcAft>
              <a:buSzPts val="2800"/>
              <a:buChar char="•"/>
              <a:defRPr sz="2800"/>
            </a:lvl9pPr>
          </a:lstStyle>
          <a:p>
            <a:endParaRPr/>
          </a:p>
        </p:txBody>
      </p:sp>
      <p:sp>
        <p:nvSpPr>
          <p:cNvPr id="147" name="Google Shape;147;p7"/>
          <p:cNvSpPr txBox="1">
            <a:spLocks noGrp="1"/>
          </p:cNvSpPr>
          <p:nvPr>
            <p:ph type="subTitle" idx="4"/>
          </p:nvPr>
        </p:nvSpPr>
        <p:spPr>
          <a:xfrm>
            <a:off x="10442050" y="3825850"/>
            <a:ext cx="48018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148" name="Google Shape;148;p7"/>
          <p:cNvSpPr txBox="1">
            <a:spLocks noGrp="1"/>
          </p:cNvSpPr>
          <p:nvPr>
            <p:ph type="subTitle" idx="5"/>
          </p:nvPr>
        </p:nvSpPr>
        <p:spPr>
          <a:xfrm>
            <a:off x="8589425" y="7559125"/>
            <a:ext cx="48018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 b="1"/>
            </a:lvl1pPr>
            <a:lvl2pPr lvl="1" algn="r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algn="r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algn="r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149" name="Google Shape;149;p7"/>
          <p:cNvSpPr txBox="1">
            <a:spLocks noGrp="1"/>
          </p:cNvSpPr>
          <p:nvPr>
            <p:ph type="body" idx="6"/>
          </p:nvPr>
        </p:nvSpPr>
        <p:spPr>
          <a:xfrm>
            <a:off x="12026638" y="8081975"/>
            <a:ext cx="2587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8775" rtl="0">
              <a:spcBef>
                <a:spcPts val="640"/>
              </a:spcBef>
              <a:spcAft>
                <a:spcPts val="0"/>
              </a:spcAft>
              <a:buSzPts val="2050"/>
              <a:buChar char="•"/>
              <a:defRPr sz="2050"/>
            </a:lvl1pPr>
            <a:lvl2pPr marL="914400" lvl="1" indent="-358775" rtl="0">
              <a:spcBef>
                <a:spcPts val="560"/>
              </a:spcBef>
              <a:spcAft>
                <a:spcPts val="0"/>
              </a:spcAft>
              <a:buSzPts val="2050"/>
              <a:buChar char="–"/>
              <a:defRPr sz="2050"/>
            </a:lvl2pPr>
            <a:lvl3pPr marL="1371600" lvl="2" indent="-358775" rtl="0">
              <a:spcBef>
                <a:spcPts val="480"/>
              </a:spcBef>
              <a:spcAft>
                <a:spcPts val="0"/>
              </a:spcAft>
              <a:buSzPts val="2050"/>
              <a:buChar char="•"/>
              <a:defRPr sz="2050"/>
            </a:lvl3pPr>
            <a:lvl4pPr marL="1828800" lvl="3" indent="-358775" rtl="0">
              <a:spcBef>
                <a:spcPts val="400"/>
              </a:spcBef>
              <a:spcAft>
                <a:spcPts val="0"/>
              </a:spcAft>
              <a:buSzPts val="2050"/>
              <a:buChar char="–"/>
              <a:defRPr sz="2050"/>
            </a:lvl4pPr>
            <a:lvl5pPr marL="2286000" lvl="4" indent="-358775" rtl="0">
              <a:spcBef>
                <a:spcPts val="400"/>
              </a:spcBef>
              <a:spcAft>
                <a:spcPts val="0"/>
              </a:spcAft>
              <a:buSzPts val="2050"/>
              <a:buChar char="»"/>
              <a:defRPr sz="2050"/>
            </a:lvl5pPr>
            <a:lvl6pPr marL="2743200" lvl="5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6pPr>
            <a:lvl7pPr marL="3200400" lvl="6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7pPr>
            <a:lvl8pPr marL="3657600" lvl="7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8pPr>
            <a:lvl9pPr marL="4114800" lvl="8" indent="-358775" rtl="0">
              <a:spcBef>
                <a:spcPts val="400"/>
              </a:spcBef>
              <a:spcAft>
                <a:spcPts val="0"/>
              </a:spcAft>
              <a:buSzPts val="2050"/>
              <a:buChar char="•"/>
              <a:defRPr sz="20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>
  <p:cSld name="CUSTOM_5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>
            <a:spLocks noGrp="1"/>
          </p:cNvSpPr>
          <p:nvPr>
            <p:ph type="pic" idx="2"/>
          </p:nvPr>
        </p:nvSpPr>
        <p:spPr>
          <a:xfrm>
            <a:off x="337750" y="338325"/>
            <a:ext cx="17612400" cy="9589800"/>
          </a:xfrm>
          <a:prstGeom prst="rect">
            <a:avLst/>
          </a:prstGeom>
          <a:noFill/>
          <a:ln>
            <a:noFill/>
          </a:ln>
        </p:spPr>
      </p:sp>
      <p:sp>
        <p:nvSpPr>
          <p:cNvPr id="152" name="Google Shape;152;p8"/>
          <p:cNvSpPr txBox="1">
            <a:spLocks noGrp="1"/>
          </p:cNvSpPr>
          <p:nvPr>
            <p:ph type="title"/>
          </p:nvPr>
        </p:nvSpPr>
        <p:spPr>
          <a:xfrm>
            <a:off x="11768207" y="1258650"/>
            <a:ext cx="6211200" cy="2211300"/>
          </a:xfrm>
          <a:prstGeom prst="rect">
            <a:avLst/>
          </a:prstGeom>
          <a:solidFill>
            <a:srgbClr val="A9D6F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365750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9850"/>
              <a:buNone/>
              <a:defRPr sz="198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8"/>
          <p:cNvSpPr txBox="1">
            <a:spLocks noGrp="1"/>
          </p:cNvSpPr>
          <p:nvPr>
            <p:ph type="subTitle" idx="1"/>
          </p:nvPr>
        </p:nvSpPr>
        <p:spPr>
          <a:xfrm>
            <a:off x="317475" y="6644925"/>
            <a:ext cx="7261500" cy="714300"/>
          </a:xfrm>
          <a:prstGeom prst="rect">
            <a:avLst/>
          </a:prstGeom>
          <a:solidFill>
            <a:srgbClr val="ED784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00" tIns="91425" rIns="91425" bIns="91425" anchor="t" anchorCtr="0">
            <a:noAutofit/>
          </a:bodyPr>
          <a:lstStyle>
            <a:lvl1pPr lvl="0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3050"/>
              <a:buNone/>
              <a:defRPr b="1">
                <a:highlight>
                  <a:srgbClr val="ED7843"/>
                </a:highlight>
              </a:defRPr>
            </a:lvl1pPr>
            <a:lvl2pPr lvl="1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550"/>
              <a:buNone/>
              <a:defRPr>
                <a:highlight>
                  <a:srgbClr val="ED7843"/>
                </a:highlight>
              </a:defRPr>
            </a:lvl2pPr>
            <a:lvl3pPr lvl="2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  <a:defRPr>
                <a:highlight>
                  <a:srgbClr val="ED7843"/>
                </a:highlight>
              </a:defRPr>
            </a:lvl3pPr>
            <a:lvl4pPr lvl="3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4pPr>
            <a:lvl5pPr lvl="4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5pPr>
            <a:lvl6pPr lvl="5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6pPr>
            <a:lvl7pPr lvl="6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7pPr>
            <a:lvl8pPr lvl="7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8pPr>
            <a:lvl9pPr lvl="8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  <a:defRPr>
                <a:highlight>
                  <a:srgbClr val="ED7843"/>
                </a:highlight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7">
  <p:cSld name="CUSTOM_6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9"/>
          <p:cNvGrpSpPr/>
          <p:nvPr/>
        </p:nvGrpSpPr>
        <p:grpSpPr>
          <a:xfrm>
            <a:off x="12589588" y="3448710"/>
            <a:ext cx="2998654" cy="892560"/>
            <a:chOff x="0" y="-76200"/>
            <a:chExt cx="665495" cy="198087"/>
          </a:xfrm>
        </p:grpSpPr>
        <p:sp>
          <p:nvSpPr>
            <p:cNvPr id="156" name="Google Shape;156;p9"/>
            <p:cNvSpPr/>
            <p:nvPr/>
          </p:nvSpPr>
          <p:spPr>
            <a:xfrm>
              <a:off x="0" y="0"/>
              <a:ext cx="665495" cy="121887"/>
            </a:xfrm>
            <a:custGeom>
              <a:avLst/>
              <a:gdLst/>
              <a:ahLst/>
              <a:cxnLst/>
              <a:rect l="l" t="t" r="r" b="b"/>
              <a:pathLst>
                <a:path w="665495" h="121887" extrusionOk="0">
                  <a:moveTo>
                    <a:pt x="0" y="0"/>
                  </a:moveTo>
                  <a:lnTo>
                    <a:pt x="665495" y="0"/>
                  </a:lnTo>
                  <a:lnTo>
                    <a:pt x="665495" y="121887"/>
                  </a:lnTo>
                  <a:lnTo>
                    <a:pt x="0" y="12188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57" name="Google Shape;157;p9"/>
            <p:cNvSpPr txBox="1"/>
            <p:nvPr/>
          </p:nvSpPr>
          <p:spPr>
            <a:xfrm>
              <a:off x="0" y="-76200"/>
              <a:ext cx="665400" cy="19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" name="Google Shape;158;p9"/>
          <p:cNvGrpSpPr/>
          <p:nvPr/>
        </p:nvGrpSpPr>
        <p:grpSpPr>
          <a:xfrm>
            <a:off x="1383118" y="6421004"/>
            <a:ext cx="5070489" cy="892560"/>
            <a:chOff x="0" y="-76200"/>
            <a:chExt cx="1125300" cy="198087"/>
          </a:xfrm>
        </p:grpSpPr>
        <p:sp>
          <p:nvSpPr>
            <p:cNvPr id="159" name="Google Shape;159;p9"/>
            <p:cNvSpPr/>
            <p:nvPr/>
          </p:nvSpPr>
          <p:spPr>
            <a:xfrm>
              <a:off x="0" y="0"/>
              <a:ext cx="1125191" cy="121887"/>
            </a:xfrm>
            <a:custGeom>
              <a:avLst/>
              <a:gdLst/>
              <a:ahLst/>
              <a:cxnLst/>
              <a:rect l="l" t="t" r="r" b="b"/>
              <a:pathLst>
                <a:path w="1125191" h="121887" extrusionOk="0">
                  <a:moveTo>
                    <a:pt x="0" y="0"/>
                  </a:moveTo>
                  <a:lnTo>
                    <a:pt x="1125191" y="0"/>
                  </a:lnTo>
                  <a:lnTo>
                    <a:pt x="1125191" y="121887"/>
                  </a:lnTo>
                  <a:lnTo>
                    <a:pt x="0" y="12188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60" name="Google Shape;160;p9"/>
            <p:cNvSpPr txBox="1"/>
            <p:nvPr/>
          </p:nvSpPr>
          <p:spPr>
            <a:xfrm>
              <a:off x="0" y="-76200"/>
              <a:ext cx="1125300" cy="19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" name="Google Shape;161;p9"/>
          <p:cNvGrpSpPr/>
          <p:nvPr/>
        </p:nvGrpSpPr>
        <p:grpSpPr>
          <a:xfrm>
            <a:off x="10738162" y="6421004"/>
            <a:ext cx="5070489" cy="892560"/>
            <a:chOff x="0" y="-76200"/>
            <a:chExt cx="1125300" cy="198087"/>
          </a:xfrm>
        </p:grpSpPr>
        <p:sp>
          <p:nvSpPr>
            <p:cNvPr id="162" name="Google Shape;162;p9"/>
            <p:cNvSpPr/>
            <p:nvPr/>
          </p:nvSpPr>
          <p:spPr>
            <a:xfrm>
              <a:off x="0" y="0"/>
              <a:ext cx="1125191" cy="121887"/>
            </a:xfrm>
            <a:custGeom>
              <a:avLst/>
              <a:gdLst/>
              <a:ahLst/>
              <a:cxnLst/>
              <a:rect l="l" t="t" r="r" b="b"/>
              <a:pathLst>
                <a:path w="1125191" h="121887" extrusionOk="0">
                  <a:moveTo>
                    <a:pt x="0" y="0"/>
                  </a:moveTo>
                  <a:lnTo>
                    <a:pt x="1125191" y="0"/>
                  </a:lnTo>
                  <a:lnTo>
                    <a:pt x="1125191" y="121887"/>
                  </a:lnTo>
                  <a:lnTo>
                    <a:pt x="0" y="12188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63" name="Google Shape;163;p9"/>
            <p:cNvSpPr txBox="1"/>
            <p:nvPr/>
          </p:nvSpPr>
          <p:spPr>
            <a:xfrm>
              <a:off x="0" y="-76200"/>
              <a:ext cx="1125300" cy="19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" name="Google Shape;164;p9"/>
          <p:cNvGrpSpPr/>
          <p:nvPr/>
        </p:nvGrpSpPr>
        <p:grpSpPr>
          <a:xfrm>
            <a:off x="4579365" y="3448710"/>
            <a:ext cx="2506182" cy="892560"/>
            <a:chOff x="0" y="-76200"/>
            <a:chExt cx="556200" cy="198087"/>
          </a:xfrm>
        </p:grpSpPr>
        <p:sp>
          <p:nvSpPr>
            <p:cNvPr id="165" name="Google Shape;165;p9"/>
            <p:cNvSpPr/>
            <p:nvPr/>
          </p:nvSpPr>
          <p:spPr>
            <a:xfrm>
              <a:off x="0" y="0"/>
              <a:ext cx="556119" cy="121887"/>
            </a:xfrm>
            <a:custGeom>
              <a:avLst/>
              <a:gdLst/>
              <a:ahLst/>
              <a:cxnLst/>
              <a:rect l="l" t="t" r="r" b="b"/>
              <a:pathLst>
                <a:path w="556119" h="121887" extrusionOk="0">
                  <a:moveTo>
                    <a:pt x="0" y="0"/>
                  </a:moveTo>
                  <a:lnTo>
                    <a:pt x="556119" y="0"/>
                  </a:lnTo>
                  <a:lnTo>
                    <a:pt x="556119" y="121887"/>
                  </a:lnTo>
                  <a:lnTo>
                    <a:pt x="0" y="121887"/>
                  </a:lnTo>
                  <a:close/>
                </a:path>
              </a:pathLst>
            </a:custGeom>
            <a:solidFill>
              <a:srgbClr val="ED7843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66" name="Google Shape;166;p9"/>
            <p:cNvSpPr txBox="1"/>
            <p:nvPr/>
          </p:nvSpPr>
          <p:spPr>
            <a:xfrm>
              <a:off x="0" y="-76200"/>
              <a:ext cx="556200" cy="19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" name="Google Shape;167;p9"/>
          <p:cNvGrpSpPr/>
          <p:nvPr/>
        </p:nvGrpSpPr>
        <p:grpSpPr>
          <a:xfrm>
            <a:off x="8890173" y="3160209"/>
            <a:ext cx="4016596" cy="2889821"/>
            <a:chOff x="0" y="-76200"/>
            <a:chExt cx="1057862" cy="761100"/>
          </a:xfrm>
        </p:grpSpPr>
        <p:sp>
          <p:nvSpPr>
            <p:cNvPr id="168" name="Google Shape;168;p9"/>
            <p:cNvSpPr/>
            <p:nvPr/>
          </p:nvSpPr>
          <p:spPr>
            <a:xfrm>
              <a:off x="0" y="0"/>
              <a:ext cx="1057862" cy="684753"/>
            </a:xfrm>
            <a:custGeom>
              <a:avLst/>
              <a:gdLst/>
              <a:ahLst/>
              <a:cxnLst/>
              <a:rect l="l" t="t" r="r" b="b"/>
              <a:pathLst>
                <a:path w="1057862" h="684753" extrusionOk="0">
                  <a:moveTo>
                    <a:pt x="0" y="0"/>
                  </a:moveTo>
                  <a:lnTo>
                    <a:pt x="1057862" y="0"/>
                  </a:lnTo>
                  <a:lnTo>
                    <a:pt x="1057862" y="684753"/>
                  </a:lnTo>
                  <a:lnTo>
                    <a:pt x="0" y="68475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69" name="Google Shape;169;p9"/>
            <p:cNvSpPr txBox="1"/>
            <p:nvPr/>
          </p:nvSpPr>
          <p:spPr>
            <a:xfrm>
              <a:off x="0" y="-76200"/>
              <a:ext cx="1057800" cy="76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" name="Google Shape;170;p9"/>
          <p:cNvGrpSpPr/>
          <p:nvPr/>
        </p:nvGrpSpPr>
        <p:grpSpPr>
          <a:xfrm>
            <a:off x="828423" y="3160209"/>
            <a:ext cx="4016596" cy="2889821"/>
            <a:chOff x="0" y="-76200"/>
            <a:chExt cx="1057862" cy="761100"/>
          </a:xfrm>
        </p:grpSpPr>
        <p:sp>
          <p:nvSpPr>
            <p:cNvPr id="171" name="Google Shape;171;p9"/>
            <p:cNvSpPr/>
            <p:nvPr/>
          </p:nvSpPr>
          <p:spPr>
            <a:xfrm>
              <a:off x="0" y="0"/>
              <a:ext cx="1057862" cy="684753"/>
            </a:xfrm>
            <a:custGeom>
              <a:avLst/>
              <a:gdLst/>
              <a:ahLst/>
              <a:cxnLst/>
              <a:rect l="l" t="t" r="r" b="b"/>
              <a:pathLst>
                <a:path w="1057862" h="684753" extrusionOk="0">
                  <a:moveTo>
                    <a:pt x="0" y="0"/>
                  </a:moveTo>
                  <a:lnTo>
                    <a:pt x="1057862" y="0"/>
                  </a:lnTo>
                  <a:lnTo>
                    <a:pt x="1057862" y="684753"/>
                  </a:lnTo>
                  <a:lnTo>
                    <a:pt x="0" y="68475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2" name="Google Shape;172;p9"/>
            <p:cNvSpPr txBox="1"/>
            <p:nvPr/>
          </p:nvSpPr>
          <p:spPr>
            <a:xfrm>
              <a:off x="0" y="-76200"/>
              <a:ext cx="1057800" cy="76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9"/>
          <p:cNvGrpSpPr/>
          <p:nvPr/>
        </p:nvGrpSpPr>
        <p:grpSpPr>
          <a:xfrm>
            <a:off x="5797668" y="6148448"/>
            <a:ext cx="4016596" cy="2889821"/>
            <a:chOff x="0" y="-76200"/>
            <a:chExt cx="1057862" cy="761100"/>
          </a:xfrm>
        </p:grpSpPr>
        <p:sp>
          <p:nvSpPr>
            <p:cNvPr id="174" name="Google Shape;174;p9"/>
            <p:cNvSpPr/>
            <p:nvPr/>
          </p:nvSpPr>
          <p:spPr>
            <a:xfrm>
              <a:off x="0" y="0"/>
              <a:ext cx="1057862" cy="684753"/>
            </a:xfrm>
            <a:custGeom>
              <a:avLst/>
              <a:gdLst/>
              <a:ahLst/>
              <a:cxnLst/>
              <a:rect l="l" t="t" r="r" b="b"/>
              <a:pathLst>
                <a:path w="1057862" h="684753" extrusionOk="0">
                  <a:moveTo>
                    <a:pt x="0" y="0"/>
                  </a:moveTo>
                  <a:lnTo>
                    <a:pt x="1057862" y="0"/>
                  </a:lnTo>
                  <a:lnTo>
                    <a:pt x="1057862" y="684753"/>
                  </a:lnTo>
                  <a:lnTo>
                    <a:pt x="0" y="68475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5" name="Google Shape;175;p9"/>
            <p:cNvSpPr txBox="1"/>
            <p:nvPr/>
          </p:nvSpPr>
          <p:spPr>
            <a:xfrm>
              <a:off x="0" y="-76200"/>
              <a:ext cx="1057800" cy="76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" name="Google Shape;176;p9"/>
          <p:cNvGrpSpPr/>
          <p:nvPr/>
        </p:nvGrpSpPr>
        <p:grpSpPr>
          <a:xfrm>
            <a:off x="13362222" y="6148448"/>
            <a:ext cx="4016596" cy="2889821"/>
            <a:chOff x="0" y="-76200"/>
            <a:chExt cx="1057862" cy="761100"/>
          </a:xfrm>
        </p:grpSpPr>
        <p:sp>
          <p:nvSpPr>
            <p:cNvPr id="177" name="Google Shape;177;p9"/>
            <p:cNvSpPr/>
            <p:nvPr/>
          </p:nvSpPr>
          <p:spPr>
            <a:xfrm>
              <a:off x="0" y="0"/>
              <a:ext cx="1057862" cy="684753"/>
            </a:xfrm>
            <a:custGeom>
              <a:avLst/>
              <a:gdLst/>
              <a:ahLst/>
              <a:cxnLst/>
              <a:rect l="l" t="t" r="r" b="b"/>
              <a:pathLst>
                <a:path w="1057862" h="684753" extrusionOk="0">
                  <a:moveTo>
                    <a:pt x="0" y="0"/>
                  </a:moveTo>
                  <a:lnTo>
                    <a:pt x="1057862" y="0"/>
                  </a:lnTo>
                  <a:lnTo>
                    <a:pt x="1057862" y="684753"/>
                  </a:lnTo>
                  <a:lnTo>
                    <a:pt x="0" y="684753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8" name="Google Shape;178;p9"/>
            <p:cNvSpPr txBox="1"/>
            <p:nvPr/>
          </p:nvSpPr>
          <p:spPr>
            <a:xfrm>
              <a:off x="0" y="-76200"/>
              <a:ext cx="1057800" cy="76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" name="Google Shape;179;p9"/>
          <p:cNvSpPr txBox="1">
            <a:spLocks noGrp="1"/>
          </p:cNvSpPr>
          <p:nvPr>
            <p:ph type="title"/>
          </p:nvPr>
        </p:nvSpPr>
        <p:spPr>
          <a:xfrm>
            <a:off x="646900" y="651694"/>
            <a:ext cx="169941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550"/>
              <a:buNone/>
              <a:defRPr sz="855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9"/>
          <p:cNvSpPr txBox="1">
            <a:spLocks noGrp="1"/>
          </p:cNvSpPr>
          <p:nvPr>
            <p:ph type="subTitle" idx="1"/>
          </p:nvPr>
        </p:nvSpPr>
        <p:spPr>
          <a:xfrm>
            <a:off x="2234400" y="2053794"/>
            <a:ext cx="13819200" cy="47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 rtl="0">
              <a:spcBef>
                <a:spcPts val="560"/>
              </a:spcBef>
              <a:spcAft>
                <a:spcPts val="0"/>
              </a:spcAft>
              <a:buSzPts val="2550"/>
              <a:buNone/>
              <a:defRPr b="1"/>
            </a:lvl2pPr>
            <a:lvl3pPr lvl="2" rtl="0">
              <a:spcBef>
                <a:spcPts val="480"/>
              </a:spcBef>
              <a:spcAft>
                <a:spcPts val="0"/>
              </a:spcAft>
              <a:buSzPts val="2550"/>
              <a:buNone/>
              <a:defRPr sz="2550" b="1"/>
            </a:lvl3pPr>
            <a:lvl4pPr lvl="3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4pPr>
            <a:lvl5pPr lvl="4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5pPr>
            <a:lvl6pPr lvl="5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6pPr>
            <a:lvl7pPr lvl="6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7pPr>
            <a:lvl8pPr lvl="7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8pPr>
            <a:lvl9pPr lvl="8" rtl="0">
              <a:spcBef>
                <a:spcPts val="400"/>
              </a:spcBef>
              <a:spcAft>
                <a:spcPts val="0"/>
              </a:spcAft>
              <a:buSzPts val="2550"/>
              <a:buNone/>
              <a:defRPr sz="2550" b="1"/>
            </a:lvl9pPr>
          </a:lstStyle>
          <a:p>
            <a:endParaRPr/>
          </a:p>
        </p:txBody>
      </p:sp>
      <p:sp>
        <p:nvSpPr>
          <p:cNvPr id="181" name="Google Shape;181;p9"/>
          <p:cNvSpPr txBox="1">
            <a:spLocks noGrp="1"/>
          </p:cNvSpPr>
          <p:nvPr>
            <p:ph type="subTitle" idx="2"/>
          </p:nvPr>
        </p:nvSpPr>
        <p:spPr>
          <a:xfrm>
            <a:off x="5213193" y="3821925"/>
            <a:ext cx="36771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182" name="Google Shape;182;p9"/>
          <p:cNvSpPr txBox="1">
            <a:spLocks noGrp="1"/>
          </p:cNvSpPr>
          <p:nvPr>
            <p:ph type="body" idx="3"/>
          </p:nvPr>
        </p:nvSpPr>
        <p:spPr>
          <a:xfrm>
            <a:off x="5248600" y="4536225"/>
            <a:ext cx="3606300" cy="161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74650" rtl="0">
              <a:spcBef>
                <a:spcPts val="640"/>
              </a:spcBef>
              <a:spcAft>
                <a:spcPts val="0"/>
              </a:spcAft>
              <a:buSzPts val="2300"/>
              <a:buChar char="•"/>
              <a:defRPr sz="2300"/>
            </a:lvl1pPr>
            <a:lvl2pPr marL="914400" lvl="1" indent="-374650" rtl="0">
              <a:spcBef>
                <a:spcPts val="560"/>
              </a:spcBef>
              <a:spcAft>
                <a:spcPts val="0"/>
              </a:spcAft>
              <a:buSzPts val="2300"/>
              <a:buChar char="–"/>
              <a:defRPr sz="2300"/>
            </a:lvl2pPr>
            <a:lvl3pPr marL="1371600" lvl="2" indent="-374650" rtl="0">
              <a:spcBef>
                <a:spcPts val="480"/>
              </a:spcBef>
              <a:spcAft>
                <a:spcPts val="0"/>
              </a:spcAft>
              <a:buSzPts val="2300"/>
              <a:buChar char="•"/>
              <a:defRPr sz="2300"/>
            </a:lvl3pPr>
            <a:lvl4pPr marL="1828800" lvl="3" indent="-374650" rtl="0">
              <a:spcBef>
                <a:spcPts val="400"/>
              </a:spcBef>
              <a:spcAft>
                <a:spcPts val="0"/>
              </a:spcAft>
              <a:buSzPts val="2300"/>
              <a:buChar char="–"/>
              <a:defRPr sz="2300"/>
            </a:lvl4pPr>
            <a:lvl5pPr marL="2286000" lvl="4" indent="-374650" rtl="0">
              <a:spcBef>
                <a:spcPts val="400"/>
              </a:spcBef>
              <a:spcAft>
                <a:spcPts val="0"/>
              </a:spcAft>
              <a:buSzPts val="2300"/>
              <a:buChar char="»"/>
              <a:defRPr sz="2300"/>
            </a:lvl5pPr>
            <a:lvl6pPr marL="2743200" lvl="5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6pPr>
            <a:lvl7pPr marL="3200400" lvl="6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7pPr>
            <a:lvl8pPr marL="3657600" lvl="7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8pPr>
            <a:lvl9pPr marL="4114800" lvl="8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9pPr>
          </a:lstStyle>
          <a:p>
            <a:endParaRPr/>
          </a:p>
        </p:txBody>
      </p:sp>
      <p:sp>
        <p:nvSpPr>
          <p:cNvPr id="183" name="Google Shape;183;p9"/>
          <p:cNvSpPr txBox="1">
            <a:spLocks noGrp="1"/>
          </p:cNvSpPr>
          <p:nvPr>
            <p:ph type="subTitle" idx="4"/>
          </p:nvPr>
        </p:nvSpPr>
        <p:spPr>
          <a:xfrm>
            <a:off x="13267277" y="3821925"/>
            <a:ext cx="36771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184" name="Google Shape;184;p9"/>
          <p:cNvSpPr txBox="1">
            <a:spLocks noGrp="1"/>
          </p:cNvSpPr>
          <p:nvPr>
            <p:ph type="body" idx="5"/>
          </p:nvPr>
        </p:nvSpPr>
        <p:spPr>
          <a:xfrm>
            <a:off x="13302684" y="4536225"/>
            <a:ext cx="3606300" cy="161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74650" rtl="0">
              <a:spcBef>
                <a:spcPts val="640"/>
              </a:spcBef>
              <a:spcAft>
                <a:spcPts val="0"/>
              </a:spcAft>
              <a:buSzPts val="2300"/>
              <a:buChar char="•"/>
              <a:defRPr sz="2300"/>
            </a:lvl1pPr>
            <a:lvl2pPr marL="914400" lvl="1" indent="-374650" rtl="0">
              <a:spcBef>
                <a:spcPts val="560"/>
              </a:spcBef>
              <a:spcAft>
                <a:spcPts val="0"/>
              </a:spcAft>
              <a:buSzPts val="2300"/>
              <a:buChar char="–"/>
              <a:defRPr sz="2300"/>
            </a:lvl2pPr>
            <a:lvl3pPr marL="1371600" lvl="2" indent="-374650" rtl="0">
              <a:spcBef>
                <a:spcPts val="480"/>
              </a:spcBef>
              <a:spcAft>
                <a:spcPts val="0"/>
              </a:spcAft>
              <a:buSzPts val="2300"/>
              <a:buChar char="•"/>
              <a:defRPr sz="2300"/>
            </a:lvl3pPr>
            <a:lvl4pPr marL="1828800" lvl="3" indent="-374650" rtl="0">
              <a:spcBef>
                <a:spcPts val="400"/>
              </a:spcBef>
              <a:spcAft>
                <a:spcPts val="0"/>
              </a:spcAft>
              <a:buSzPts val="2300"/>
              <a:buChar char="–"/>
              <a:defRPr sz="2300"/>
            </a:lvl4pPr>
            <a:lvl5pPr marL="2286000" lvl="4" indent="-374650" rtl="0">
              <a:spcBef>
                <a:spcPts val="400"/>
              </a:spcBef>
              <a:spcAft>
                <a:spcPts val="0"/>
              </a:spcAft>
              <a:buSzPts val="2300"/>
              <a:buChar char="»"/>
              <a:defRPr sz="2300"/>
            </a:lvl5pPr>
            <a:lvl6pPr marL="2743200" lvl="5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6pPr>
            <a:lvl7pPr marL="3200400" lvl="6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7pPr>
            <a:lvl8pPr marL="3657600" lvl="7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8pPr>
            <a:lvl9pPr marL="4114800" lvl="8" indent="-374650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9pPr>
          </a:lstStyle>
          <a:p>
            <a:endParaRPr/>
          </a:p>
        </p:txBody>
      </p:sp>
      <p:sp>
        <p:nvSpPr>
          <p:cNvPr id="185" name="Google Shape;185;p9"/>
          <p:cNvSpPr txBox="1">
            <a:spLocks noGrp="1"/>
          </p:cNvSpPr>
          <p:nvPr>
            <p:ph type="subTitle" idx="6"/>
          </p:nvPr>
        </p:nvSpPr>
        <p:spPr>
          <a:xfrm>
            <a:off x="1783357" y="6775879"/>
            <a:ext cx="36771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186" name="Google Shape;186;p9"/>
          <p:cNvSpPr txBox="1">
            <a:spLocks noGrp="1"/>
          </p:cNvSpPr>
          <p:nvPr>
            <p:ph type="body" idx="7"/>
          </p:nvPr>
        </p:nvSpPr>
        <p:spPr>
          <a:xfrm>
            <a:off x="1818763" y="7490179"/>
            <a:ext cx="3606300" cy="161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74650" algn="r" rtl="0">
              <a:spcBef>
                <a:spcPts val="640"/>
              </a:spcBef>
              <a:spcAft>
                <a:spcPts val="0"/>
              </a:spcAft>
              <a:buSzPts val="2300"/>
              <a:buChar char="•"/>
              <a:defRPr sz="2300"/>
            </a:lvl1pPr>
            <a:lvl2pPr marL="914400" lvl="1" indent="-374650" algn="r" rtl="0">
              <a:spcBef>
                <a:spcPts val="560"/>
              </a:spcBef>
              <a:spcAft>
                <a:spcPts val="0"/>
              </a:spcAft>
              <a:buSzPts val="2300"/>
              <a:buChar char="–"/>
              <a:defRPr sz="2300"/>
            </a:lvl2pPr>
            <a:lvl3pPr marL="1371600" lvl="2" indent="-374650" algn="r" rtl="0">
              <a:spcBef>
                <a:spcPts val="480"/>
              </a:spcBef>
              <a:spcAft>
                <a:spcPts val="0"/>
              </a:spcAft>
              <a:buSzPts val="2300"/>
              <a:buChar char="•"/>
              <a:defRPr sz="2300"/>
            </a:lvl3pPr>
            <a:lvl4pPr marL="1828800" lvl="3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–"/>
              <a:defRPr sz="2300"/>
            </a:lvl4pPr>
            <a:lvl5pPr marL="2286000" lvl="4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»"/>
              <a:defRPr sz="2300"/>
            </a:lvl5pPr>
            <a:lvl6pPr marL="2743200" lvl="5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6pPr>
            <a:lvl7pPr marL="3200400" lvl="6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7pPr>
            <a:lvl8pPr marL="3657600" lvl="7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8pPr>
            <a:lvl9pPr marL="4114800" lvl="8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9pPr>
          </a:lstStyle>
          <a:p>
            <a:endParaRPr/>
          </a:p>
        </p:txBody>
      </p:sp>
      <p:sp>
        <p:nvSpPr>
          <p:cNvPr id="187" name="Google Shape;187;p9"/>
          <p:cNvSpPr txBox="1">
            <a:spLocks noGrp="1"/>
          </p:cNvSpPr>
          <p:nvPr>
            <p:ph type="subTitle" idx="8"/>
          </p:nvPr>
        </p:nvSpPr>
        <p:spPr>
          <a:xfrm>
            <a:off x="9424075" y="6775879"/>
            <a:ext cx="3677100" cy="71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188" name="Google Shape;188;p9"/>
          <p:cNvSpPr txBox="1">
            <a:spLocks noGrp="1"/>
          </p:cNvSpPr>
          <p:nvPr>
            <p:ph type="body" idx="9"/>
          </p:nvPr>
        </p:nvSpPr>
        <p:spPr>
          <a:xfrm>
            <a:off x="9459482" y="7490179"/>
            <a:ext cx="3606300" cy="161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74650" algn="r" rtl="0">
              <a:spcBef>
                <a:spcPts val="640"/>
              </a:spcBef>
              <a:spcAft>
                <a:spcPts val="0"/>
              </a:spcAft>
              <a:buSzPts val="2300"/>
              <a:buChar char="•"/>
              <a:defRPr sz="2300"/>
            </a:lvl1pPr>
            <a:lvl2pPr marL="914400" lvl="1" indent="-374650" algn="r" rtl="0">
              <a:spcBef>
                <a:spcPts val="560"/>
              </a:spcBef>
              <a:spcAft>
                <a:spcPts val="0"/>
              </a:spcAft>
              <a:buSzPts val="2300"/>
              <a:buChar char="–"/>
              <a:defRPr sz="2300"/>
            </a:lvl2pPr>
            <a:lvl3pPr marL="1371600" lvl="2" indent="-374650" algn="r" rtl="0">
              <a:spcBef>
                <a:spcPts val="480"/>
              </a:spcBef>
              <a:spcAft>
                <a:spcPts val="0"/>
              </a:spcAft>
              <a:buSzPts val="2300"/>
              <a:buChar char="•"/>
              <a:defRPr sz="2300"/>
            </a:lvl3pPr>
            <a:lvl4pPr marL="1828800" lvl="3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–"/>
              <a:defRPr sz="2300"/>
            </a:lvl4pPr>
            <a:lvl5pPr marL="2286000" lvl="4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»"/>
              <a:defRPr sz="2300"/>
            </a:lvl5pPr>
            <a:lvl6pPr marL="2743200" lvl="5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6pPr>
            <a:lvl7pPr marL="3200400" lvl="6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7pPr>
            <a:lvl8pPr marL="3657600" lvl="7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8pPr>
            <a:lvl9pPr marL="4114800" lvl="8" indent="-374650" algn="r" rtl="0">
              <a:spcBef>
                <a:spcPts val="400"/>
              </a:spcBef>
              <a:spcAft>
                <a:spcPts val="0"/>
              </a:spcAft>
              <a:buSzPts val="2300"/>
              <a:buChar char="•"/>
              <a:defRPr sz="23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8">
  <p:cSld name="CUSTOM_7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"/>
          <p:cNvSpPr/>
          <p:nvPr/>
        </p:nvSpPr>
        <p:spPr>
          <a:xfrm>
            <a:off x="10052243" y="6047106"/>
            <a:ext cx="6685985" cy="3171574"/>
          </a:xfrm>
          <a:custGeom>
            <a:avLst/>
            <a:gdLst/>
            <a:ahLst/>
            <a:cxnLst/>
            <a:rect l="l" t="t" r="r" b="b"/>
            <a:pathLst>
              <a:path w="1850382" h="877750" extrusionOk="0">
                <a:moveTo>
                  <a:pt x="0" y="0"/>
                </a:moveTo>
                <a:lnTo>
                  <a:pt x="1850382" y="0"/>
                </a:lnTo>
                <a:lnTo>
                  <a:pt x="1850382" y="877750"/>
                </a:lnTo>
                <a:lnTo>
                  <a:pt x="0" y="877750"/>
                </a:lnTo>
                <a:close/>
              </a:path>
            </a:pathLst>
          </a:custGeom>
          <a:solidFill>
            <a:srgbClr val="EBEFEA"/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91" name="Google Shape;191;p10"/>
          <p:cNvSpPr>
            <a:spLocks noGrp="1"/>
          </p:cNvSpPr>
          <p:nvPr>
            <p:ph type="pic" idx="2"/>
          </p:nvPr>
        </p:nvSpPr>
        <p:spPr>
          <a:xfrm>
            <a:off x="10075725" y="6070750"/>
            <a:ext cx="6643200" cy="3128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92" name="Google Shape;192;p10"/>
          <p:cNvGrpSpPr/>
          <p:nvPr/>
        </p:nvGrpSpPr>
        <p:grpSpPr>
          <a:xfrm>
            <a:off x="10052243" y="1161844"/>
            <a:ext cx="6686050" cy="3447088"/>
            <a:chOff x="0" y="-76200"/>
            <a:chExt cx="1850400" cy="954000"/>
          </a:xfrm>
        </p:grpSpPr>
        <p:sp>
          <p:nvSpPr>
            <p:cNvPr id="193" name="Google Shape;193;p10"/>
            <p:cNvSpPr/>
            <p:nvPr/>
          </p:nvSpPr>
          <p:spPr>
            <a:xfrm>
              <a:off x="0" y="0"/>
              <a:ext cx="1850382" cy="877750"/>
            </a:xfrm>
            <a:custGeom>
              <a:avLst/>
              <a:gdLst/>
              <a:ahLst/>
              <a:cxnLst/>
              <a:rect l="l" t="t" r="r" b="b"/>
              <a:pathLst>
                <a:path w="1850382" h="877750" extrusionOk="0">
                  <a:moveTo>
                    <a:pt x="0" y="0"/>
                  </a:moveTo>
                  <a:lnTo>
                    <a:pt x="1850382" y="0"/>
                  </a:lnTo>
                  <a:lnTo>
                    <a:pt x="1850382" y="877750"/>
                  </a:lnTo>
                  <a:lnTo>
                    <a:pt x="0" y="877750"/>
                  </a:lnTo>
                  <a:close/>
                </a:path>
              </a:pathLst>
            </a:custGeom>
            <a:solidFill>
              <a:srgbClr val="EBEFEA"/>
            </a:solidFill>
            <a:ln w="38100" cap="sq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94" name="Google Shape;194;p10"/>
            <p:cNvSpPr txBox="1"/>
            <p:nvPr/>
          </p:nvSpPr>
          <p:spPr>
            <a:xfrm>
              <a:off x="0" y="-76200"/>
              <a:ext cx="1850400" cy="95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975" tIns="26975" rIns="26975" bIns="26975" anchor="ctr" anchorCtr="0">
              <a:noAutofit/>
            </a:bodyPr>
            <a:lstStyle/>
            <a:p>
              <a:pPr marL="0" marR="0" lvl="0" indent="0" algn="ctr" rtl="0">
                <a:lnSpc>
                  <a:spcPct val="213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10"/>
          <p:cNvSpPr/>
          <p:nvPr/>
        </p:nvSpPr>
        <p:spPr>
          <a:xfrm>
            <a:off x="10100417" y="1474234"/>
            <a:ext cx="6589800" cy="3097500"/>
          </a:xfrm>
          <a:prstGeom prst="rect">
            <a:avLst/>
          </a:prstGeom>
          <a:solidFill>
            <a:srgbClr val="FEF9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0"/>
          <p:cNvSpPr/>
          <p:nvPr/>
        </p:nvSpPr>
        <p:spPr>
          <a:xfrm>
            <a:off x="2182106" y="1135770"/>
            <a:ext cx="5770265" cy="3913289"/>
          </a:xfrm>
          <a:custGeom>
            <a:avLst/>
            <a:gdLst/>
            <a:ahLst/>
            <a:cxnLst/>
            <a:rect l="l" t="t" r="r" b="b"/>
            <a:pathLst>
              <a:path w="5770265" h="3913289" extrusionOk="0">
                <a:moveTo>
                  <a:pt x="0" y="0"/>
                </a:moveTo>
                <a:lnTo>
                  <a:pt x="5770265" y="0"/>
                </a:lnTo>
                <a:lnTo>
                  <a:pt x="5770265" y="3913289"/>
                </a:lnTo>
                <a:lnTo>
                  <a:pt x="0" y="3913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7" name="Google Shape;197;p10"/>
          <p:cNvSpPr txBox="1">
            <a:spLocks noGrp="1"/>
          </p:cNvSpPr>
          <p:nvPr>
            <p:ph type="title"/>
          </p:nvPr>
        </p:nvSpPr>
        <p:spPr>
          <a:xfrm>
            <a:off x="565600" y="5133299"/>
            <a:ext cx="9003300" cy="2180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10"/>
          <p:cNvSpPr txBox="1">
            <a:spLocks noGrp="1"/>
          </p:cNvSpPr>
          <p:nvPr>
            <p:ph type="body" idx="1"/>
          </p:nvPr>
        </p:nvSpPr>
        <p:spPr>
          <a:xfrm>
            <a:off x="1656538" y="7637700"/>
            <a:ext cx="6821400" cy="264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90525" algn="ctr" rtl="0">
              <a:spcBef>
                <a:spcPts val="640"/>
              </a:spcBef>
              <a:spcAft>
                <a:spcPts val="0"/>
              </a:spcAft>
              <a:buSzPts val="2550"/>
              <a:buChar char="•"/>
              <a:defRPr sz="2550"/>
            </a:lvl1pPr>
            <a:lvl2pPr marL="914400" lvl="1" indent="-390525" algn="ctr" rtl="0">
              <a:spcBef>
                <a:spcPts val="560"/>
              </a:spcBef>
              <a:spcAft>
                <a:spcPts val="0"/>
              </a:spcAft>
              <a:buSzPts val="2550"/>
              <a:buChar char="–"/>
              <a:defRPr/>
            </a:lvl2pPr>
            <a:lvl3pPr marL="1371600" lvl="2" indent="-390525" algn="ctr" rtl="0">
              <a:spcBef>
                <a:spcPts val="480"/>
              </a:spcBef>
              <a:spcAft>
                <a:spcPts val="0"/>
              </a:spcAft>
              <a:buSzPts val="2550"/>
              <a:buChar char="•"/>
              <a:defRPr sz="2550"/>
            </a:lvl3pPr>
            <a:lvl4pPr marL="1828800" lvl="3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–"/>
              <a:defRPr sz="2550"/>
            </a:lvl4pPr>
            <a:lvl5pPr marL="2286000" lvl="4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»"/>
              <a:defRPr sz="2550"/>
            </a:lvl5pPr>
            <a:lvl6pPr marL="2743200" lvl="5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6pPr>
            <a:lvl7pPr marL="3200400" lvl="6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7pPr>
            <a:lvl8pPr marL="3657600" lvl="7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8pPr>
            <a:lvl9pPr marL="4114800" lvl="8" indent="-390525" algn="ctr" rtl="0">
              <a:spcBef>
                <a:spcPts val="400"/>
              </a:spcBef>
              <a:spcAft>
                <a:spcPts val="0"/>
              </a:spcAft>
              <a:buSzPts val="2550"/>
              <a:buChar char="•"/>
              <a:defRPr sz="2550"/>
            </a:lvl9pPr>
          </a:lstStyle>
          <a:p>
            <a:endParaRPr/>
          </a:p>
        </p:txBody>
      </p:sp>
      <p:sp>
        <p:nvSpPr>
          <p:cNvPr id="199" name="Google Shape;199;p10"/>
          <p:cNvSpPr txBox="1">
            <a:spLocks noGrp="1"/>
          </p:cNvSpPr>
          <p:nvPr>
            <p:ph type="subTitle" idx="3"/>
          </p:nvPr>
        </p:nvSpPr>
        <p:spPr>
          <a:xfrm>
            <a:off x="10163025" y="785409"/>
            <a:ext cx="6464400" cy="56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200" name="Google Shape;200;p10"/>
          <p:cNvSpPr txBox="1">
            <a:spLocks noGrp="1"/>
          </p:cNvSpPr>
          <p:nvPr>
            <p:ph type="subTitle" idx="4"/>
          </p:nvPr>
        </p:nvSpPr>
        <p:spPr>
          <a:xfrm>
            <a:off x="10163025" y="5382260"/>
            <a:ext cx="6464400" cy="56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2550"/>
              <a:buNone/>
              <a:defRPr sz="25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3200"/>
              <a:buFont typeface="Blinker Black"/>
              <a:buNone/>
              <a:defRPr sz="3200">
                <a:latin typeface="Blinker Black"/>
                <a:ea typeface="Blinker Black"/>
                <a:cs typeface="Blinker Black"/>
                <a:sym typeface="Blinker Black"/>
              </a:defRPr>
            </a:lvl9pPr>
          </a:lstStyle>
          <a:p>
            <a:endParaRPr/>
          </a:p>
        </p:txBody>
      </p:sp>
      <p:sp>
        <p:nvSpPr>
          <p:cNvPr id="201" name="Google Shape;201;p10"/>
          <p:cNvSpPr>
            <a:spLocks noGrp="1"/>
          </p:cNvSpPr>
          <p:nvPr>
            <p:ph type="pic" idx="5"/>
          </p:nvPr>
        </p:nvSpPr>
        <p:spPr>
          <a:xfrm>
            <a:off x="10075725" y="1458625"/>
            <a:ext cx="6643200" cy="3128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319214" y="319214"/>
            <a:ext cx="17652477" cy="9650161"/>
          </a:xfrm>
          <a:custGeom>
            <a:avLst/>
            <a:gdLst/>
            <a:ahLst/>
            <a:cxnLst/>
            <a:rect l="l" t="t" r="r" b="b"/>
            <a:pathLst>
              <a:path w="4648447" h="2541188" extrusionOk="0">
                <a:moveTo>
                  <a:pt x="0" y="0"/>
                </a:moveTo>
                <a:lnTo>
                  <a:pt x="4648447" y="0"/>
                </a:lnTo>
                <a:lnTo>
                  <a:pt x="4648447" y="2541188"/>
                </a:lnTo>
                <a:lnTo>
                  <a:pt x="0" y="2541188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381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46900" y="711225"/>
            <a:ext cx="16994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Prompt Black"/>
              <a:buNone/>
              <a:defRPr sz="7500" i="0" u="none" strike="noStrike" cap="none">
                <a:solidFill>
                  <a:schemeClr val="dk1"/>
                </a:solidFill>
                <a:latin typeface="Prompt Black"/>
                <a:ea typeface="Prompt Black"/>
                <a:cs typeface="Prompt Black"/>
                <a:sym typeface="Promp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1469250" y="310832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422275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050"/>
              <a:buFont typeface="Blinker"/>
              <a:buChar char="•"/>
              <a:defRPr sz="305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1pPr>
            <a:lvl2pPr marL="914400" marR="0" lvl="1" indent="-39052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Font typeface="Blinker"/>
              <a:buChar char="–"/>
              <a:defRPr sz="255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linker"/>
              <a:buChar char="•"/>
              <a:defRPr sz="24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–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»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•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•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•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linker"/>
              <a:buChar char="•"/>
              <a:defRPr sz="2000" i="0" u="none" strike="noStrike" cap="non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9"/>
          <p:cNvSpPr txBox="1"/>
          <p:nvPr/>
        </p:nvSpPr>
        <p:spPr>
          <a:xfrm>
            <a:off x="1143662" y="2027262"/>
            <a:ext cx="9524339" cy="623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 dirty="0">
                <a:latin typeface="Prompt Black"/>
                <a:ea typeface="Prompt Black"/>
                <a:cs typeface="Prompt Black"/>
                <a:sym typeface="Prompt Black"/>
              </a:rPr>
              <a:t>What </a:t>
            </a:r>
            <a:r>
              <a:rPr lang="en-US" sz="9000" b="1" i="1" dirty="0" err="1">
                <a:latin typeface="Prompt Black"/>
                <a:ea typeface="Prompt Black"/>
                <a:cs typeface="Prompt Black"/>
                <a:sym typeface="Prompt Black"/>
              </a:rPr>
              <a:t>Vitrella</a:t>
            </a:r>
            <a:r>
              <a:rPr lang="en-US" sz="9000" b="1" i="1" dirty="0">
                <a:latin typeface="Prompt Black"/>
                <a:ea typeface="Prompt Black"/>
                <a:cs typeface="Prompt Black"/>
                <a:sym typeface="Prompt Black"/>
              </a:rPr>
              <a:t> </a:t>
            </a:r>
            <a:r>
              <a:rPr lang="en-US" sz="9000" b="1" i="1" dirty="0" err="1">
                <a:latin typeface="Prompt Black"/>
                <a:ea typeface="Prompt Black"/>
                <a:cs typeface="Prompt Black"/>
                <a:sym typeface="Prompt Black"/>
              </a:rPr>
              <a:t>Brassicaformis</a:t>
            </a:r>
            <a:r>
              <a:rPr lang="en-US" sz="9000" b="1" i="1" dirty="0">
                <a:latin typeface="Prompt Black"/>
                <a:ea typeface="Prompt Black"/>
                <a:cs typeface="Prompt Black"/>
                <a:sym typeface="Prompt Black"/>
              </a:rPr>
              <a:t> </a:t>
            </a:r>
            <a:r>
              <a:rPr lang="en-US" sz="9000" b="1" dirty="0">
                <a:latin typeface="Prompt Black"/>
                <a:ea typeface="Prompt Black"/>
                <a:cs typeface="Prompt Black"/>
                <a:sym typeface="Prompt Black"/>
              </a:rPr>
              <a:t>Can Tell Us About Coral Bleaching</a:t>
            </a:r>
            <a:r>
              <a:rPr lang="en-US" sz="9000" b="1" i="0" u="none" strike="noStrike" cap="none" dirty="0">
                <a:solidFill>
                  <a:srgbClr val="000000"/>
                </a:solidFill>
                <a:latin typeface="Prompt Black"/>
                <a:ea typeface="Prompt Black"/>
                <a:cs typeface="Prompt Black"/>
                <a:sym typeface="Prompt Black"/>
              </a:rPr>
              <a:t> </a:t>
            </a:r>
            <a:endParaRPr sz="9000" dirty="0"/>
          </a:p>
        </p:txBody>
      </p:sp>
      <p:sp>
        <p:nvSpPr>
          <p:cNvPr id="348" name="Google Shape;348;p19"/>
          <p:cNvSpPr txBox="1"/>
          <p:nvPr/>
        </p:nvSpPr>
        <p:spPr>
          <a:xfrm>
            <a:off x="1143662" y="8812903"/>
            <a:ext cx="7500610" cy="602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2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62" dirty="0">
                <a:latin typeface="Blinker"/>
                <a:sym typeface="Blinker"/>
              </a:rPr>
              <a:t>Isabel Lowry</a:t>
            </a:r>
            <a:endParaRPr dirty="0"/>
          </a:p>
        </p:txBody>
      </p:sp>
      <p:pic>
        <p:nvPicPr>
          <p:cNvPr id="3" name="Picture 2" descr="A close-up of green cells&#10;&#10;Description automatically generated">
            <a:extLst>
              <a:ext uri="{FF2B5EF4-FFF2-40B4-BE49-F238E27FC236}">
                <a16:creationId xmlns:a16="http://schemas.microsoft.com/office/drawing/2014/main" id="{6FF9C653-C79D-0D17-C563-D247B1C81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238" y="2027262"/>
            <a:ext cx="6134100" cy="6565900"/>
          </a:xfrm>
          <a:prstGeom prst="rect">
            <a:avLst/>
          </a:prstGeom>
        </p:spPr>
      </p:pic>
      <p:sp>
        <p:nvSpPr>
          <p:cNvPr id="4" name="Google Shape;348;p19">
            <a:extLst>
              <a:ext uri="{FF2B5EF4-FFF2-40B4-BE49-F238E27FC236}">
                <a16:creationId xmlns:a16="http://schemas.microsoft.com/office/drawing/2014/main" id="{2D5198A4-71A2-4977-0E3A-A197E6CB6337}"/>
              </a:ext>
            </a:extLst>
          </p:cNvPr>
          <p:cNvSpPr txBox="1"/>
          <p:nvPr/>
        </p:nvSpPr>
        <p:spPr>
          <a:xfrm>
            <a:off x="12910546" y="8656386"/>
            <a:ext cx="7500610" cy="313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2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 err="1">
                <a:latin typeface="Blinker"/>
                <a:sym typeface="Blinker"/>
              </a:rPr>
              <a:t>Vitrella</a:t>
            </a:r>
            <a:r>
              <a:rPr lang="en-US" sz="1800" i="1" dirty="0">
                <a:latin typeface="Blinker"/>
                <a:sym typeface="Blinker"/>
              </a:rPr>
              <a:t> </a:t>
            </a:r>
            <a:r>
              <a:rPr lang="en-US" sz="1800" i="1" dirty="0" err="1">
                <a:latin typeface="Blinker"/>
                <a:sym typeface="Blinker"/>
              </a:rPr>
              <a:t>Brassicaformis</a:t>
            </a:r>
            <a:r>
              <a:rPr lang="en-US" sz="1800" i="1" dirty="0">
                <a:latin typeface="Blinker"/>
                <a:sym typeface="Blinker"/>
              </a:rPr>
              <a:t> </a:t>
            </a:r>
            <a:r>
              <a:rPr lang="en-US" sz="1800" dirty="0">
                <a:latin typeface="Blinker"/>
                <a:sym typeface="Blinker"/>
              </a:rPr>
              <a:t>Cells</a:t>
            </a:r>
            <a:r>
              <a:rPr lang="en-US" sz="1800" baseline="30000" dirty="0">
                <a:latin typeface="Blinker"/>
                <a:sym typeface="Blinker"/>
              </a:rPr>
              <a:t>1</a:t>
            </a:r>
            <a:r>
              <a:rPr lang="en-US" sz="1800" dirty="0">
                <a:latin typeface="Blinker"/>
                <a:sym typeface="Blinker"/>
              </a:rPr>
              <a:t> </a:t>
            </a:r>
            <a:endParaRPr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Count Results </a:t>
            </a:r>
            <a:endParaRPr lang="en-US" dirty="0"/>
          </a:p>
        </p:txBody>
      </p:sp>
      <p:pic>
        <p:nvPicPr>
          <p:cNvPr id="3" name="Picture 2" descr="A computer screen shot of a diagram&#10;&#10;Description automatically generated">
            <a:extLst>
              <a:ext uri="{FF2B5EF4-FFF2-40B4-BE49-F238E27FC236}">
                <a16:creationId xmlns:a16="http://schemas.microsoft.com/office/drawing/2014/main" id="{6379D838-082F-E306-4D01-C7D110341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963" y="3029284"/>
            <a:ext cx="7772400" cy="5525946"/>
          </a:xfrm>
          <a:prstGeom prst="rect">
            <a:avLst/>
          </a:prstGeom>
        </p:spPr>
      </p:pic>
      <p:pic>
        <p:nvPicPr>
          <p:cNvPr id="6" name="Picture 5" descr="A diagram of a diagram&#10;&#10;Description automatically generated">
            <a:extLst>
              <a:ext uri="{FF2B5EF4-FFF2-40B4-BE49-F238E27FC236}">
                <a16:creationId xmlns:a16="http://schemas.microsoft.com/office/drawing/2014/main" id="{28F40C3A-A4F9-17EA-C5E9-E6127EEFA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261" y="3033111"/>
            <a:ext cx="7534776" cy="55221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EEA648-4507-4667-A8B2-8E3FA07EDB15}"/>
              </a:ext>
            </a:extLst>
          </p:cNvPr>
          <p:cNvSpPr txBox="1"/>
          <p:nvPr/>
        </p:nvSpPr>
        <p:spPr>
          <a:xfrm>
            <a:off x="2498785" y="8747309"/>
            <a:ext cx="504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aseline="30000" dirty="0">
                <a:latin typeface="Blinker"/>
                <a:sym typeface="Blinker"/>
              </a:rPr>
              <a:t>Wagner Parsimony – 15 gains, 0 losses  </a:t>
            </a:r>
            <a:endParaRPr lang="en-US" sz="3600" baseline="30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5390D7-6ADF-4A37-2377-E062C126F180}"/>
              </a:ext>
            </a:extLst>
          </p:cNvPr>
          <p:cNvSpPr txBox="1"/>
          <p:nvPr/>
        </p:nvSpPr>
        <p:spPr>
          <a:xfrm>
            <a:off x="11466949" y="8747309"/>
            <a:ext cx="4691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aseline="30000" dirty="0">
                <a:latin typeface="Blinker"/>
                <a:sym typeface="Blinker"/>
              </a:rPr>
              <a:t>Dollo Parsimony – 6 gains, 11 losses </a:t>
            </a:r>
            <a:endParaRPr lang="en-US" sz="3600" baseline="30000" dirty="0"/>
          </a:p>
        </p:txBody>
      </p:sp>
    </p:spTree>
    <p:extLst>
      <p:ext uri="{BB962C8B-B14F-4D97-AF65-F5344CB8AC3E}">
        <p14:creationId xmlns:p14="http://schemas.microsoft.com/office/powerpoint/2010/main" val="596284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Remaining Work </a:t>
            </a:r>
            <a:endParaRPr lang="en-US" dirty="0"/>
          </a:p>
        </p:txBody>
      </p:sp>
      <p:sp>
        <p:nvSpPr>
          <p:cNvPr id="2" name="Google Shape;366;p20">
            <a:extLst>
              <a:ext uri="{FF2B5EF4-FFF2-40B4-BE49-F238E27FC236}">
                <a16:creationId xmlns:a16="http://schemas.microsoft.com/office/drawing/2014/main" id="{7DA371D8-A7DF-C276-0AA9-42D1E86006DB}"/>
              </a:ext>
            </a:extLst>
          </p:cNvPr>
          <p:cNvSpPr txBox="1"/>
          <p:nvPr/>
        </p:nvSpPr>
        <p:spPr>
          <a:xfrm>
            <a:off x="1742320" y="3223487"/>
            <a:ext cx="10369470" cy="2400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 err="1">
                <a:latin typeface="Blinker"/>
                <a:sym typeface="Blinker"/>
              </a:rPr>
              <a:t>iTOL</a:t>
            </a:r>
            <a:r>
              <a:rPr lang="en-US" sz="2599" dirty="0">
                <a:latin typeface="Blinker"/>
                <a:sym typeface="Blinker"/>
              </a:rPr>
              <a:t> tree using literature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 err="1">
                <a:latin typeface="Blinker"/>
                <a:sym typeface="Blinker"/>
              </a:rPr>
              <a:t>InterProScan</a:t>
            </a:r>
            <a:r>
              <a:rPr lang="en-US" sz="2599" dirty="0">
                <a:latin typeface="Blinker"/>
                <a:sym typeface="Blinker"/>
              </a:rPr>
              <a:t> is currently running </a:t>
            </a: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Run a family history by posterior possibilities analysis</a:t>
            </a:r>
          </a:p>
        </p:txBody>
      </p:sp>
    </p:spTree>
    <p:extLst>
      <p:ext uri="{BB962C8B-B14F-4D97-AF65-F5344CB8AC3E}">
        <p14:creationId xmlns:p14="http://schemas.microsoft.com/office/powerpoint/2010/main" val="3472822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References</a:t>
            </a:r>
            <a:endParaRPr lang="en-US" dirty="0"/>
          </a:p>
        </p:txBody>
      </p:sp>
      <p:sp>
        <p:nvSpPr>
          <p:cNvPr id="2" name="Google Shape;366;p20">
            <a:extLst>
              <a:ext uri="{FF2B5EF4-FFF2-40B4-BE49-F238E27FC236}">
                <a16:creationId xmlns:a16="http://schemas.microsoft.com/office/drawing/2014/main" id="{7DA371D8-A7DF-C276-0AA9-42D1E86006DB}"/>
              </a:ext>
            </a:extLst>
          </p:cNvPr>
          <p:cNvSpPr txBox="1"/>
          <p:nvPr/>
        </p:nvSpPr>
        <p:spPr>
          <a:xfrm>
            <a:off x="1810563" y="3383909"/>
            <a:ext cx="14666847" cy="5244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800" dirty="0">
                <a:latin typeface="Blinker"/>
                <a:sym typeface="Blinker"/>
              </a:rPr>
              <a:t>[1] </a:t>
            </a:r>
            <a:r>
              <a:rPr lang="en-US" sz="1800" i="1" dirty="0" err="1">
                <a:effectLst/>
              </a:rPr>
              <a:t>Vitrella</a:t>
            </a:r>
            <a:r>
              <a:rPr lang="en-US" sz="1800" i="1" dirty="0">
                <a:effectLst/>
              </a:rPr>
              <a:t> </a:t>
            </a:r>
            <a:r>
              <a:rPr lang="en-US" sz="1800" i="1" dirty="0" err="1">
                <a:effectLst/>
              </a:rPr>
              <a:t>brassicaformis</a:t>
            </a:r>
            <a:r>
              <a:rPr lang="en-US" sz="1800" dirty="0">
                <a:effectLst/>
              </a:rPr>
              <a:t>. Bigelow NCMA. (n.d.). https://</a:t>
            </a:r>
            <a:r>
              <a:rPr lang="en-US" sz="1800" dirty="0" err="1">
                <a:effectLst/>
              </a:rPr>
              <a:t>ncma.bigelow.org</a:t>
            </a:r>
            <a:r>
              <a:rPr lang="en-US" sz="1800" dirty="0">
                <a:effectLst/>
              </a:rPr>
              <a:t>/CCMP3158 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[2] </a:t>
            </a:r>
            <a:r>
              <a:rPr lang="en-US" sz="1600" dirty="0">
                <a:effectLst/>
              </a:rPr>
              <a:t>Keeling, &amp; Rayner. (2015a). </a:t>
            </a:r>
            <a:r>
              <a:rPr lang="en-US" sz="1600" i="1" dirty="0" err="1">
                <a:effectLst/>
              </a:rPr>
              <a:t>Vitrella</a:t>
            </a:r>
            <a:r>
              <a:rPr lang="en-US" sz="1600" i="1" dirty="0">
                <a:effectLst/>
              </a:rPr>
              <a:t> </a:t>
            </a:r>
            <a:r>
              <a:rPr lang="en-US" sz="1600" i="1" dirty="0" err="1">
                <a:effectLst/>
              </a:rPr>
              <a:t>brassicaformis</a:t>
            </a:r>
            <a:r>
              <a:rPr lang="en-US" sz="1600" i="1" dirty="0">
                <a:effectLst/>
              </a:rPr>
              <a:t> CCMP3155</a:t>
            </a:r>
            <a:r>
              <a:rPr lang="en-US" sz="1600" dirty="0">
                <a:effectLst/>
              </a:rPr>
              <a:t>. Home - </a:t>
            </a:r>
            <a:r>
              <a:rPr lang="en-US" sz="1600" dirty="0" err="1">
                <a:effectLst/>
              </a:rPr>
              <a:t>vitrella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brassicaformis</a:t>
            </a:r>
            <a:r>
              <a:rPr lang="en-US" sz="1600" dirty="0">
                <a:effectLst/>
              </a:rPr>
              <a:t> CCMP3155. https://</a:t>
            </a:r>
            <a:r>
              <a:rPr lang="en-US" sz="1600" dirty="0" err="1">
                <a:effectLst/>
              </a:rPr>
              <a:t>phycocosm.jgi.doe.gov</a:t>
            </a:r>
            <a:r>
              <a:rPr lang="en-US" sz="1600" dirty="0">
                <a:effectLst/>
              </a:rPr>
              <a:t>/Vitbras1/Vitbras1.home.html#:~:text=The%20JGI%20Annotation%20Pipeline%20was,this%20genome%20in%20your%20research: 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[3] </a:t>
            </a:r>
            <a:r>
              <a:rPr lang="en-US" sz="1600" dirty="0" err="1">
                <a:effectLst/>
              </a:rPr>
              <a:t>Janouškovec</a:t>
            </a:r>
            <a:r>
              <a:rPr lang="en-US" sz="1600" dirty="0">
                <a:effectLst/>
              </a:rPr>
              <a:t>, J., </a:t>
            </a:r>
            <a:r>
              <a:rPr lang="en-US" sz="1600" dirty="0" err="1">
                <a:effectLst/>
              </a:rPr>
              <a:t>Horák</a:t>
            </a:r>
            <a:r>
              <a:rPr lang="en-US" sz="1600" dirty="0">
                <a:effectLst/>
              </a:rPr>
              <a:t>, A., </a:t>
            </a:r>
            <a:r>
              <a:rPr lang="en-US" sz="1600" dirty="0" err="1">
                <a:effectLst/>
              </a:rPr>
              <a:t>Barott</a:t>
            </a:r>
            <a:r>
              <a:rPr lang="en-US" sz="1600" dirty="0">
                <a:effectLst/>
              </a:rPr>
              <a:t>, K. L., </a:t>
            </a:r>
            <a:r>
              <a:rPr lang="en-US" sz="1600" dirty="0" err="1">
                <a:effectLst/>
              </a:rPr>
              <a:t>Rohwer</a:t>
            </a:r>
            <a:r>
              <a:rPr lang="en-US" sz="1600" dirty="0">
                <a:effectLst/>
              </a:rPr>
              <a:t>, F. L., &amp; Keeling, P. J. (2012). Environmental distribution of coral-associated relatives of Apicomplexan parasites. </a:t>
            </a:r>
            <a:r>
              <a:rPr lang="en-US" sz="1600" i="1" dirty="0">
                <a:effectLst/>
              </a:rPr>
              <a:t>The ISME Journal</a:t>
            </a:r>
            <a:r>
              <a:rPr lang="en-US" sz="1600" dirty="0">
                <a:effectLst/>
              </a:rPr>
              <a:t>, </a:t>
            </a:r>
            <a:r>
              <a:rPr lang="en-US" sz="1600" i="1" dirty="0">
                <a:effectLst/>
              </a:rPr>
              <a:t>7</a:t>
            </a:r>
            <a:r>
              <a:rPr lang="en-US" sz="1600" dirty="0">
                <a:effectLst/>
              </a:rPr>
              <a:t>(2), 444–447. https://</a:t>
            </a:r>
            <a:r>
              <a:rPr lang="en-US" sz="1600" dirty="0" err="1">
                <a:effectLst/>
              </a:rPr>
              <a:t>doi.org</a:t>
            </a:r>
            <a:r>
              <a:rPr lang="en-US" sz="1600" dirty="0">
                <a:effectLst/>
              </a:rPr>
              <a:t>/10.1038/ismej.2012.129 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effectLst/>
              </a:rPr>
              <a:t>[4] Allen, D. (2024, January 18). </a:t>
            </a:r>
            <a:r>
              <a:rPr lang="en-US" sz="1600" i="1" dirty="0">
                <a:effectLst/>
              </a:rPr>
              <a:t>Can coral reefs be saved?</a:t>
            </a:r>
            <a:r>
              <a:rPr lang="en-US" sz="1600" dirty="0">
                <a:effectLst/>
              </a:rPr>
              <a:t>. The Santa Barbara Independent. https://</a:t>
            </a:r>
            <a:r>
              <a:rPr lang="en-US" sz="1600" dirty="0" err="1">
                <a:effectLst/>
              </a:rPr>
              <a:t>www.independent.com</a:t>
            </a:r>
            <a:r>
              <a:rPr lang="en-US" sz="1600" dirty="0">
                <a:effectLst/>
              </a:rPr>
              <a:t>/2024/01/18/can-coral-reefs-be-saved/ 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effectLst/>
              </a:rPr>
              <a:t>[5] </a:t>
            </a:r>
            <a:r>
              <a:rPr lang="en-US" sz="1600" dirty="0" err="1">
                <a:effectLst/>
              </a:rPr>
              <a:t>Rannard</a:t>
            </a:r>
            <a:r>
              <a:rPr lang="en-US" sz="1600" dirty="0">
                <a:effectLst/>
              </a:rPr>
              <a:t>, G. (2024, April 15). </a:t>
            </a:r>
            <a:r>
              <a:rPr lang="en-US" sz="1600" i="1" dirty="0">
                <a:effectLst/>
              </a:rPr>
              <a:t>Coral bleaching: Fourth global mass stress episode underway - US scientists</a:t>
            </a:r>
            <a:r>
              <a:rPr lang="en-US" sz="1600" dirty="0">
                <a:effectLst/>
              </a:rPr>
              <a:t>. BBC News. https://</a:t>
            </a:r>
            <a:r>
              <a:rPr lang="en-US" sz="1600" dirty="0" err="1">
                <a:effectLst/>
              </a:rPr>
              <a:t>www.bbc.com</a:t>
            </a:r>
            <a:r>
              <a:rPr lang="en-US" sz="1600" dirty="0">
                <a:effectLst/>
              </a:rPr>
              <a:t>/news/science-environment-68814016 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effectLst/>
              </a:rPr>
              <a:t>[6] </a:t>
            </a:r>
            <a:r>
              <a:rPr lang="en-US" sz="1600" dirty="0" err="1">
                <a:effectLst/>
              </a:rPr>
              <a:t>Frostenson</a:t>
            </a:r>
            <a:r>
              <a:rPr lang="en-US" sz="1600" dirty="0">
                <a:effectLst/>
              </a:rPr>
              <a:t>, S. (2017, April 18). </a:t>
            </a:r>
            <a:r>
              <a:rPr lang="en-US" sz="1600" i="1" dirty="0">
                <a:effectLst/>
              </a:rPr>
              <a:t>Experts: The Great Barrier Reef cannot be saved</a:t>
            </a:r>
            <a:r>
              <a:rPr lang="en-US" sz="1600" dirty="0">
                <a:effectLst/>
              </a:rPr>
              <a:t>. Vox. https://</a:t>
            </a:r>
            <a:r>
              <a:rPr lang="en-US" sz="1600" dirty="0" err="1">
                <a:effectLst/>
              </a:rPr>
              <a:t>www.vox.com</a:t>
            </a:r>
            <a:r>
              <a:rPr lang="en-US" sz="1600" dirty="0">
                <a:effectLst/>
              </a:rPr>
              <a:t>/science-and-health/2017/4/18/15272634/catastrophic-coral-bleaching-great-barrier-reef-map 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effectLst/>
              </a:rPr>
              <a:t>[7] </a:t>
            </a:r>
            <a:r>
              <a:rPr lang="en-US" sz="1600" dirty="0" err="1">
                <a:effectLst/>
              </a:rPr>
              <a:t>Chakravarti</a:t>
            </a:r>
            <a:r>
              <a:rPr lang="en-US" sz="1600" dirty="0">
                <a:effectLst/>
              </a:rPr>
              <a:t>, L. J., Negri, A. P., &amp; van </a:t>
            </a:r>
            <a:r>
              <a:rPr lang="en-US" sz="1600" dirty="0" err="1">
                <a:effectLst/>
              </a:rPr>
              <a:t>Oppen</a:t>
            </a:r>
            <a:r>
              <a:rPr lang="en-US" sz="1600" dirty="0">
                <a:effectLst/>
              </a:rPr>
              <a:t>, M. J. (2019). Thermal and herbicide tolerances of </a:t>
            </a:r>
            <a:r>
              <a:rPr lang="en-US" sz="1600" dirty="0" err="1">
                <a:effectLst/>
              </a:rPr>
              <a:t>Chromerid</a:t>
            </a:r>
            <a:r>
              <a:rPr lang="en-US" sz="1600" dirty="0">
                <a:effectLst/>
              </a:rPr>
              <a:t> algae and their ability to form a symbiosis with corals. </a:t>
            </a:r>
            <a:r>
              <a:rPr lang="en-US" sz="1600" i="1" dirty="0">
                <a:effectLst/>
              </a:rPr>
              <a:t>Frontiers in Microbiology</a:t>
            </a:r>
            <a:r>
              <a:rPr lang="en-US" sz="1600" dirty="0">
                <a:effectLst/>
              </a:rPr>
              <a:t>, </a:t>
            </a:r>
            <a:r>
              <a:rPr lang="en-US" sz="1600" i="1" dirty="0">
                <a:effectLst/>
              </a:rPr>
              <a:t>10</a:t>
            </a:r>
            <a:r>
              <a:rPr lang="en-US" sz="1600" dirty="0">
                <a:effectLst/>
              </a:rPr>
              <a:t>. https://</a:t>
            </a:r>
            <a:r>
              <a:rPr lang="en-US" sz="1600" dirty="0" err="1">
                <a:effectLst/>
              </a:rPr>
              <a:t>doi.org</a:t>
            </a:r>
            <a:r>
              <a:rPr lang="en-US" sz="1600" dirty="0">
                <a:effectLst/>
              </a:rPr>
              <a:t>/10.3389/fmicb.2019.00173 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effectLst/>
              </a:rPr>
              <a:t>[8] Woo, Y. H., Ansari, H., Otto, T. D., Klinger, C. M., </a:t>
            </a:r>
            <a:r>
              <a:rPr lang="en-US" sz="1600" dirty="0" err="1">
                <a:effectLst/>
              </a:rPr>
              <a:t>Kolisko</a:t>
            </a:r>
            <a:r>
              <a:rPr lang="en-US" sz="1600" dirty="0">
                <a:effectLst/>
              </a:rPr>
              <a:t>, M., </a:t>
            </a:r>
            <a:r>
              <a:rPr lang="en-US" sz="1600" dirty="0" err="1">
                <a:effectLst/>
              </a:rPr>
              <a:t>Michálek</a:t>
            </a:r>
            <a:r>
              <a:rPr lang="en-US" sz="1600" dirty="0">
                <a:effectLst/>
              </a:rPr>
              <a:t>, J., Saxena, A., Shanmugam, D., </a:t>
            </a:r>
            <a:r>
              <a:rPr lang="en-US" sz="1600" dirty="0" err="1">
                <a:effectLst/>
              </a:rPr>
              <a:t>Tayyrov</a:t>
            </a:r>
            <a:r>
              <a:rPr lang="en-US" sz="1600" dirty="0">
                <a:effectLst/>
              </a:rPr>
              <a:t>, A., </a:t>
            </a:r>
            <a:r>
              <a:rPr lang="en-US" sz="1600" dirty="0" err="1">
                <a:effectLst/>
              </a:rPr>
              <a:t>Veluchamy</a:t>
            </a:r>
            <a:r>
              <a:rPr lang="en-US" sz="1600" dirty="0">
                <a:effectLst/>
              </a:rPr>
              <a:t>, A., Ali, S., Bernal, A., del Campo, J., </a:t>
            </a:r>
            <a:r>
              <a:rPr lang="en-US" sz="1600" dirty="0" err="1">
                <a:effectLst/>
              </a:rPr>
              <a:t>Cihlář</a:t>
            </a:r>
            <a:r>
              <a:rPr lang="en-US" sz="1600" dirty="0">
                <a:effectLst/>
              </a:rPr>
              <a:t>, J., </a:t>
            </a:r>
            <a:r>
              <a:rPr lang="en-US" sz="1600" dirty="0" err="1">
                <a:effectLst/>
              </a:rPr>
              <a:t>Flegontov</a:t>
            </a:r>
            <a:r>
              <a:rPr lang="en-US" sz="1600" dirty="0">
                <a:effectLst/>
              </a:rPr>
              <a:t>, P., </a:t>
            </a:r>
            <a:r>
              <a:rPr lang="en-US" sz="1600" dirty="0" err="1">
                <a:effectLst/>
              </a:rPr>
              <a:t>Gornik</a:t>
            </a:r>
            <a:r>
              <a:rPr lang="en-US" sz="1600" dirty="0">
                <a:effectLst/>
              </a:rPr>
              <a:t>, S. G., </a:t>
            </a:r>
            <a:r>
              <a:rPr lang="en-US" sz="1600" dirty="0" err="1">
                <a:effectLst/>
              </a:rPr>
              <a:t>Hajdušková</a:t>
            </a:r>
            <a:r>
              <a:rPr lang="en-US" sz="1600" dirty="0">
                <a:effectLst/>
              </a:rPr>
              <a:t>, E., </a:t>
            </a:r>
            <a:r>
              <a:rPr lang="en-US" sz="1600" dirty="0" err="1">
                <a:effectLst/>
              </a:rPr>
              <a:t>Horák</a:t>
            </a:r>
            <a:r>
              <a:rPr lang="en-US" sz="1600" dirty="0">
                <a:effectLst/>
              </a:rPr>
              <a:t>, A., </a:t>
            </a:r>
            <a:r>
              <a:rPr lang="en-US" sz="1600" dirty="0" err="1">
                <a:effectLst/>
              </a:rPr>
              <a:t>Janouškovec</a:t>
            </a:r>
            <a:r>
              <a:rPr lang="en-US" sz="1600" dirty="0">
                <a:effectLst/>
              </a:rPr>
              <a:t>, J., … Pain, A. (2015). </a:t>
            </a:r>
            <a:r>
              <a:rPr lang="en-US" sz="1600" dirty="0" err="1">
                <a:effectLst/>
              </a:rPr>
              <a:t>Chromerid</a:t>
            </a:r>
            <a:r>
              <a:rPr lang="en-US" sz="1600" dirty="0">
                <a:effectLst/>
              </a:rPr>
              <a:t> genomes reveal the evolutionary path from photosynthetic algae to obligate intracellular parasites. </a:t>
            </a:r>
            <a:r>
              <a:rPr lang="en-US" sz="1600" i="1" dirty="0" err="1">
                <a:effectLst/>
              </a:rPr>
              <a:t>eLife</a:t>
            </a:r>
            <a:r>
              <a:rPr lang="en-US" sz="1600" dirty="0">
                <a:effectLst/>
              </a:rPr>
              <a:t>, </a:t>
            </a:r>
            <a:r>
              <a:rPr lang="en-US" sz="1600" i="1" dirty="0">
                <a:effectLst/>
              </a:rPr>
              <a:t>4</a:t>
            </a:r>
            <a:r>
              <a:rPr lang="en-US" sz="1600" dirty="0">
                <a:effectLst/>
              </a:rPr>
              <a:t>. https://</a:t>
            </a:r>
            <a:r>
              <a:rPr lang="en-US" sz="1600" dirty="0" err="1">
                <a:effectLst/>
              </a:rPr>
              <a:t>doi.org</a:t>
            </a:r>
            <a:r>
              <a:rPr lang="en-US" sz="1600" dirty="0">
                <a:effectLst/>
              </a:rPr>
              <a:t>/10.7554/elife.06974 </a:t>
            </a:r>
          </a:p>
          <a:p>
            <a:pPr>
              <a:lnSpc>
                <a:spcPct val="120000"/>
              </a:lnSpc>
            </a:pPr>
            <a:endParaRPr lang="en-US" sz="1600" dirty="0">
              <a:effectLst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</p:txBody>
      </p:sp>
    </p:spTree>
    <p:extLst>
      <p:ext uri="{BB962C8B-B14F-4D97-AF65-F5344CB8AC3E}">
        <p14:creationId xmlns:p14="http://schemas.microsoft.com/office/powerpoint/2010/main" val="918377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i="1" dirty="0" err="1">
                <a:latin typeface="Prompt Black"/>
                <a:cs typeface="Prompt Black"/>
                <a:sym typeface="Prompt Black"/>
              </a:rPr>
              <a:t>Vitrella</a:t>
            </a:r>
            <a:r>
              <a:rPr lang="en-US" sz="8463" b="1" i="1" dirty="0">
                <a:latin typeface="Prompt Black"/>
                <a:cs typeface="Prompt Black"/>
                <a:sym typeface="Prompt Black"/>
              </a:rPr>
              <a:t> </a:t>
            </a:r>
            <a:r>
              <a:rPr lang="en-US" sz="8463" b="1" i="1" dirty="0" err="1">
                <a:latin typeface="Prompt Black"/>
                <a:cs typeface="Prompt Black"/>
                <a:sym typeface="Prompt Black"/>
              </a:rPr>
              <a:t>Brassicaformis</a:t>
            </a:r>
            <a:endParaRPr i="1" dirty="0"/>
          </a:p>
        </p:txBody>
      </p:sp>
      <p:sp>
        <p:nvSpPr>
          <p:cNvPr id="366" name="Google Shape;366;p20"/>
          <p:cNvSpPr txBox="1"/>
          <p:nvPr/>
        </p:nvSpPr>
        <p:spPr>
          <a:xfrm>
            <a:off x="988341" y="3727785"/>
            <a:ext cx="10369470" cy="3840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Unicellular photosynthetic marine alga</a:t>
            </a:r>
            <a:r>
              <a:rPr lang="en-US" sz="2599" baseline="30000" dirty="0">
                <a:latin typeface="Blinker"/>
                <a:sym typeface="Blinker"/>
              </a:rPr>
              <a:t>2</a:t>
            </a:r>
            <a:r>
              <a:rPr lang="en-US" sz="2599" dirty="0">
                <a:latin typeface="Blinker"/>
                <a:sym typeface="Blinker"/>
              </a:rPr>
              <a:t>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Related to Dinoflagellates – unicellular algae that contain two flagella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i="1" dirty="0">
                <a:latin typeface="Blinker"/>
                <a:sym typeface="Blinker"/>
              </a:rPr>
              <a:t>V. </a:t>
            </a:r>
            <a:r>
              <a:rPr lang="en-US" sz="2599" i="1" dirty="0" err="1">
                <a:latin typeface="Blinker"/>
                <a:sym typeface="Blinker"/>
              </a:rPr>
              <a:t>Brassicaformis</a:t>
            </a:r>
            <a:r>
              <a:rPr lang="en-US" sz="2599" i="1" dirty="0">
                <a:latin typeface="Blinker"/>
                <a:sym typeface="Blinker"/>
              </a:rPr>
              <a:t> </a:t>
            </a:r>
            <a:r>
              <a:rPr lang="en-US" sz="2599" dirty="0">
                <a:latin typeface="Blinker"/>
                <a:sym typeface="Blinker"/>
              </a:rPr>
              <a:t>have a symbiotic relationship with coral likely based on photosynthesis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i="1" dirty="0">
                <a:latin typeface="Blinker"/>
                <a:sym typeface="Blinker"/>
              </a:rPr>
              <a:t>V. </a:t>
            </a:r>
            <a:r>
              <a:rPr lang="en-US" sz="2599" i="1" dirty="0" err="1">
                <a:latin typeface="Blinker"/>
                <a:sym typeface="Blinker"/>
              </a:rPr>
              <a:t>Brassicaformis</a:t>
            </a:r>
            <a:r>
              <a:rPr lang="en-US" sz="2599" i="1" dirty="0">
                <a:latin typeface="Blinker"/>
                <a:sym typeface="Blinker"/>
              </a:rPr>
              <a:t> </a:t>
            </a:r>
            <a:r>
              <a:rPr lang="en-US" sz="2599" dirty="0">
                <a:latin typeface="Blinker"/>
                <a:sym typeface="Blinker"/>
              </a:rPr>
              <a:t>is significantly enriched in healthy coral tissue</a:t>
            </a:r>
            <a:r>
              <a:rPr lang="en-US" sz="2599" baseline="30000" dirty="0">
                <a:latin typeface="Blinker"/>
                <a:sym typeface="Blinker"/>
              </a:rPr>
              <a:t>3</a:t>
            </a:r>
            <a:r>
              <a:rPr lang="en-US" sz="2599" dirty="0">
                <a:latin typeface="Blinker"/>
                <a:sym typeface="Blinker"/>
              </a:rPr>
              <a:t>  </a:t>
            </a:r>
            <a:endParaRPr dirty="0"/>
          </a:p>
        </p:txBody>
      </p:sp>
      <p:pic>
        <p:nvPicPr>
          <p:cNvPr id="3" name="Picture 2" descr="A coral reef with fish and corals&#10;&#10;Description automatically generated">
            <a:extLst>
              <a:ext uri="{FF2B5EF4-FFF2-40B4-BE49-F238E27FC236}">
                <a16:creationId xmlns:a16="http://schemas.microsoft.com/office/drawing/2014/main" id="{224A5DC6-8A72-510D-9802-BC822E1E0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4168" y="3727785"/>
            <a:ext cx="5760039" cy="38400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509861-4485-C88A-AAF8-09E8302FF450}"/>
              </a:ext>
            </a:extLst>
          </p:cNvPr>
          <p:cNvSpPr txBox="1"/>
          <p:nvPr/>
        </p:nvSpPr>
        <p:spPr>
          <a:xfrm>
            <a:off x="13993053" y="7567811"/>
            <a:ext cx="184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linker"/>
                <a:sym typeface="Blinker"/>
              </a:rPr>
              <a:t>Coral Reef </a:t>
            </a:r>
            <a:r>
              <a:rPr lang="en-US" baseline="30000" dirty="0">
                <a:latin typeface="Blinker"/>
                <a:sym typeface="Blinker"/>
              </a:rPr>
              <a:t>4</a:t>
            </a:r>
            <a:endParaRPr lang="en-US" baseline="30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Coral Bleaching</a:t>
            </a:r>
            <a:endParaRPr dirty="0"/>
          </a:p>
        </p:txBody>
      </p:sp>
      <p:sp>
        <p:nvSpPr>
          <p:cNvPr id="366" name="Google Shape;366;p20"/>
          <p:cNvSpPr txBox="1"/>
          <p:nvPr/>
        </p:nvSpPr>
        <p:spPr>
          <a:xfrm>
            <a:off x="903793" y="3487782"/>
            <a:ext cx="10369470" cy="4320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When coral turns white due to stress because of changes in environment </a:t>
            </a: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Most commonly due to increase in temperature, decrease of light, or loss of nutrients </a:t>
            </a: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These effects are becoming increasingly more severe due to climate change</a:t>
            </a:r>
            <a:r>
              <a:rPr lang="en-US" sz="2599" baseline="30000" dirty="0">
                <a:latin typeface="Blinker"/>
                <a:sym typeface="Blinker"/>
              </a:rPr>
              <a:t>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4A5DC6-8A72-510D-9802-BC822E1E0F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24168" y="3951825"/>
            <a:ext cx="5760039" cy="33919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509861-4485-C88A-AAF8-09E8302FF450}"/>
              </a:ext>
            </a:extLst>
          </p:cNvPr>
          <p:cNvSpPr txBox="1"/>
          <p:nvPr/>
        </p:nvSpPr>
        <p:spPr>
          <a:xfrm>
            <a:off x="13993053" y="7567811"/>
            <a:ext cx="184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linker"/>
                <a:sym typeface="Blinker"/>
              </a:rPr>
              <a:t>Coral  Bleaching</a:t>
            </a:r>
            <a:r>
              <a:rPr lang="en-US" baseline="30000" dirty="0">
                <a:latin typeface="Blinker"/>
                <a:sym typeface="Blinker"/>
              </a:rPr>
              <a:t>6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09666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2492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1" dirty="0">
                <a:latin typeface="Prompt Black"/>
                <a:cs typeface="Prompt Black"/>
                <a:sym typeface="Prompt Black"/>
              </a:rPr>
              <a:t>V. </a:t>
            </a:r>
            <a:r>
              <a:rPr lang="en-US" sz="7500" b="1" i="1" dirty="0" err="1">
                <a:latin typeface="Prompt Black"/>
                <a:cs typeface="Prompt Black"/>
                <a:sym typeface="Prompt Black"/>
              </a:rPr>
              <a:t>Brassicaformis</a:t>
            </a:r>
            <a:r>
              <a:rPr lang="en-US" sz="7500" b="1" i="1" dirty="0">
                <a:latin typeface="Prompt Black"/>
                <a:cs typeface="Prompt Black"/>
                <a:sym typeface="Prompt Black"/>
              </a:rPr>
              <a:t> E</a:t>
            </a:r>
            <a:r>
              <a:rPr lang="en-US" sz="7500" b="1" dirty="0">
                <a:latin typeface="Prompt Black"/>
                <a:cs typeface="Prompt Black"/>
                <a:sym typeface="Prompt Black"/>
              </a:rPr>
              <a:t>ffect on Coral Bleaching</a:t>
            </a:r>
            <a:endParaRPr sz="7500" dirty="0"/>
          </a:p>
        </p:txBody>
      </p:sp>
      <p:sp>
        <p:nvSpPr>
          <p:cNvPr id="366" name="Google Shape;366;p20"/>
          <p:cNvSpPr txBox="1"/>
          <p:nvPr/>
        </p:nvSpPr>
        <p:spPr>
          <a:xfrm>
            <a:off x="3959252" y="3503824"/>
            <a:ext cx="10369470" cy="5280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i="1" dirty="0">
                <a:latin typeface="Blinker"/>
                <a:sym typeface="Blinker"/>
              </a:rPr>
              <a:t>V. </a:t>
            </a:r>
            <a:r>
              <a:rPr lang="en-US" sz="2599" i="1" dirty="0" err="1">
                <a:latin typeface="Blinker"/>
                <a:sym typeface="Blinker"/>
              </a:rPr>
              <a:t>Brassicaformis</a:t>
            </a:r>
            <a:r>
              <a:rPr lang="en-US" sz="2599" i="1" dirty="0">
                <a:latin typeface="Blinker"/>
                <a:sym typeface="Blinker"/>
              </a:rPr>
              <a:t>  </a:t>
            </a:r>
            <a:r>
              <a:rPr lang="en-US" sz="2599" dirty="0">
                <a:latin typeface="Blinker"/>
                <a:sym typeface="Blinker"/>
              </a:rPr>
              <a:t>and Dinoflagellates play a large role in the health and survival of coral reefs by providing their host with photosynthetically derived nutrients </a:t>
            </a: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The symbiotic relationship between these algae and coral reefs is affected by environmental stressors, which leads to coral bleaching </a:t>
            </a: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599" dirty="0">
              <a:latin typeface="Blinker"/>
              <a:sym typeface="Blinker"/>
            </a:endParaRPr>
          </a:p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By studying genomic variations between Dinoflagellates and another algae that forms a symbiotic relationship with coral, we can find information about the adaptability of coral reefs to climate change</a:t>
            </a:r>
            <a:r>
              <a:rPr lang="en-US" sz="2599" baseline="30000" dirty="0">
                <a:latin typeface="Blinker"/>
                <a:sym typeface="Blinker"/>
              </a:rPr>
              <a:t>7</a:t>
            </a:r>
            <a:r>
              <a:rPr lang="en-US" sz="2599" dirty="0">
                <a:latin typeface="Blinker"/>
                <a:sym typeface="Blinker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1616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24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1" dirty="0">
                <a:latin typeface="Prompt Black"/>
                <a:cs typeface="Prompt Black"/>
                <a:sym typeface="Prompt Black"/>
              </a:rPr>
              <a:t>Questions To Be Addressed</a:t>
            </a:r>
            <a:endParaRPr sz="7500" dirty="0"/>
          </a:p>
        </p:txBody>
      </p:sp>
      <p:sp>
        <p:nvSpPr>
          <p:cNvPr id="366" name="Google Shape;366;p20"/>
          <p:cNvSpPr txBox="1"/>
          <p:nvPr/>
        </p:nvSpPr>
        <p:spPr>
          <a:xfrm>
            <a:off x="1071672" y="2332750"/>
            <a:ext cx="16638811" cy="6720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b="1" dirty="0">
                <a:latin typeface="Blinker"/>
                <a:sym typeface="Blinker"/>
              </a:rPr>
              <a:t>1. Which genetic variants are associated with heat tolerance in </a:t>
            </a:r>
            <a:r>
              <a:rPr lang="en-US" sz="2599" b="1" i="1" dirty="0">
                <a:latin typeface="Blinker"/>
                <a:sym typeface="Blinker"/>
              </a:rPr>
              <a:t>V. </a:t>
            </a:r>
            <a:r>
              <a:rPr lang="en-US" sz="2599" b="1" i="1" dirty="0" err="1">
                <a:latin typeface="Blinker"/>
                <a:sym typeface="Blinker"/>
              </a:rPr>
              <a:t>Brassicaformis</a:t>
            </a:r>
            <a:r>
              <a:rPr lang="en-US" sz="2599" b="1" i="1" dirty="0">
                <a:latin typeface="Blinker"/>
                <a:sym typeface="Blinker"/>
              </a:rPr>
              <a:t>  </a:t>
            </a:r>
            <a:r>
              <a:rPr lang="en-US" sz="2599" b="1" dirty="0">
                <a:latin typeface="Blinker"/>
                <a:sym typeface="Blinker"/>
              </a:rPr>
              <a:t>and Dinoflagellates ?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dirty="0">
                <a:latin typeface="Blinker"/>
                <a:sym typeface="Blinker"/>
              </a:rPr>
              <a:t>Hypothesis: There are certain species that possess unique genetic adaptations that make resilience to heat easier, which can help coral hosts to survive in warming oceans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b="1" dirty="0">
                <a:latin typeface="Blinker"/>
                <a:sym typeface="Blinker"/>
              </a:rPr>
              <a:t>2. How have </a:t>
            </a:r>
            <a:r>
              <a:rPr lang="en-US" sz="2599" b="1" i="1" dirty="0">
                <a:latin typeface="Blinker"/>
                <a:sym typeface="Blinker"/>
              </a:rPr>
              <a:t>V. </a:t>
            </a:r>
            <a:r>
              <a:rPr lang="en-US" sz="2599" b="1" i="1" dirty="0" err="1">
                <a:latin typeface="Blinker"/>
                <a:sym typeface="Blinker"/>
              </a:rPr>
              <a:t>Brassicaformis</a:t>
            </a:r>
            <a:r>
              <a:rPr lang="en-US" sz="2599" b="1" i="1" dirty="0">
                <a:latin typeface="Blinker"/>
                <a:sym typeface="Blinker"/>
              </a:rPr>
              <a:t>  </a:t>
            </a:r>
            <a:r>
              <a:rPr lang="en-US" sz="2599" b="1" dirty="0">
                <a:latin typeface="Blinker"/>
                <a:sym typeface="Blinker"/>
              </a:rPr>
              <a:t>genomes evolved to support symbiosis with corals?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b="1" dirty="0">
              <a:latin typeface="Blinker"/>
              <a:sym typeface="Blinker"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dirty="0">
                <a:latin typeface="Blinker"/>
                <a:sym typeface="Blinker"/>
              </a:rPr>
              <a:t>Hypothesis: Specific gene families that are related to nutrient transport, signal transduction, and stress responses have evolved in </a:t>
            </a:r>
            <a:r>
              <a:rPr lang="en-US" sz="2599" i="1" dirty="0">
                <a:latin typeface="Blinker"/>
                <a:sym typeface="Blinker"/>
              </a:rPr>
              <a:t>V. </a:t>
            </a:r>
            <a:r>
              <a:rPr lang="en-US" sz="2599" i="1" dirty="0" err="1">
                <a:latin typeface="Blinker"/>
                <a:sym typeface="Blinker"/>
              </a:rPr>
              <a:t>Brassicaformis</a:t>
            </a:r>
            <a:r>
              <a:rPr lang="en-US" sz="2599" dirty="0">
                <a:latin typeface="Blinker"/>
                <a:sym typeface="Blinker"/>
              </a:rPr>
              <a:t>  for better symbiotic relationships.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b="1" dirty="0">
                <a:latin typeface="Blinker"/>
                <a:sym typeface="Blinker"/>
              </a:rPr>
              <a:t>3. How do </a:t>
            </a:r>
            <a:r>
              <a:rPr lang="en-US" sz="2599" b="1" dirty="0" err="1">
                <a:latin typeface="Blinker"/>
                <a:sym typeface="Blinker"/>
              </a:rPr>
              <a:t>phylogentic</a:t>
            </a:r>
            <a:r>
              <a:rPr lang="en-US" sz="2599" b="1" dirty="0">
                <a:latin typeface="Blinker"/>
                <a:sym typeface="Blinker"/>
              </a:rPr>
              <a:t> relationships in </a:t>
            </a:r>
            <a:r>
              <a:rPr lang="en-US" sz="2599" b="1" i="1" dirty="0">
                <a:latin typeface="Blinker"/>
                <a:sym typeface="Blinker"/>
              </a:rPr>
              <a:t>V. </a:t>
            </a:r>
            <a:r>
              <a:rPr lang="en-US" sz="2599" b="1" i="1" dirty="0" err="1">
                <a:latin typeface="Blinker"/>
                <a:sym typeface="Blinker"/>
              </a:rPr>
              <a:t>Brassicaformis</a:t>
            </a:r>
            <a:r>
              <a:rPr lang="en-US" sz="2599" b="1" i="1" dirty="0">
                <a:latin typeface="Blinker"/>
                <a:sym typeface="Blinker"/>
              </a:rPr>
              <a:t>  </a:t>
            </a:r>
            <a:r>
              <a:rPr lang="en-US" sz="2599" b="1" dirty="0">
                <a:latin typeface="Blinker"/>
                <a:sym typeface="Blinker"/>
              </a:rPr>
              <a:t>reflect their ecological diversity and host specificity? </a:t>
            </a: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599" dirty="0">
              <a:latin typeface="Blinker"/>
              <a:sym typeface="Blinker"/>
            </a:endParaRPr>
          </a:p>
          <a:p>
            <a:pPr marR="0"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99" dirty="0">
                <a:latin typeface="Blinker"/>
                <a:sym typeface="Blinker"/>
              </a:rPr>
              <a:t>Hypothesis: Closely related </a:t>
            </a:r>
            <a:r>
              <a:rPr lang="en-US" sz="2599" i="1" dirty="0">
                <a:latin typeface="Blinker"/>
                <a:sym typeface="Blinker"/>
              </a:rPr>
              <a:t>V. </a:t>
            </a:r>
            <a:r>
              <a:rPr lang="en-US" sz="2599" i="1" dirty="0" err="1">
                <a:latin typeface="Blinker"/>
                <a:sym typeface="Blinker"/>
              </a:rPr>
              <a:t>Brassicaformis</a:t>
            </a:r>
            <a:r>
              <a:rPr lang="en-US" sz="2599" dirty="0">
                <a:latin typeface="Blinker"/>
                <a:sym typeface="Blinker"/>
              </a:rPr>
              <a:t>  and Dinoflagellate strains will exhibit similar ecological preferences, which would suggest evolutionary patterns </a:t>
            </a:r>
          </a:p>
        </p:txBody>
      </p:sp>
    </p:spTree>
    <p:extLst>
      <p:ext uri="{BB962C8B-B14F-4D97-AF65-F5344CB8AC3E}">
        <p14:creationId xmlns:p14="http://schemas.microsoft.com/office/powerpoint/2010/main" val="4158378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Methods</a:t>
            </a:r>
            <a:r>
              <a:rPr lang="en-US" sz="8463" b="1" i="1" dirty="0">
                <a:latin typeface="Prompt Black"/>
                <a:cs typeface="Prompt Black"/>
                <a:sym typeface="Prompt Black"/>
              </a:rPr>
              <a:t> </a:t>
            </a:r>
            <a:endParaRPr i="1" dirty="0"/>
          </a:p>
        </p:txBody>
      </p:sp>
      <p:pic>
        <p:nvPicPr>
          <p:cNvPr id="5" name="Picture 4" descr="A diagram of a tree&#10;&#10;Description automatically generated">
            <a:extLst>
              <a:ext uri="{FF2B5EF4-FFF2-40B4-BE49-F238E27FC236}">
                <a16:creationId xmlns:a16="http://schemas.microsoft.com/office/drawing/2014/main" id="{656B4148-E24B-52A3-2DF2-EEF1DB560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018" y="2602497"/>
            <a:ext cx="15353964" cy="646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63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 err="1">
                <a:latin typeface="Prompt Black"/>
                <a:cs typeface="Prompt Black"/>
                <a:sym typeface="Prompt Black"/>
              </a:rPr>
              <a:t>OrthoFinder</a:t>
            </a:r>
            <a:r>
              <a:rPr lang="en-US" sz="8463" b="1" dirty="0">
                <a:latin typeface="Prompt Black"/>
                <a:cs typeface="Prompt Black"/>
                <a:sym typeface="Prompt Black"/>
              </a:rPr>
              <a:t> Results </a:t>
            </a:r>
            <a:endParaRPr dirty="0"/>
          </a:p>
        </p:txBody>
      </p:sp>
      <p:sp>
        <p:nvSpPr>
          <p:cNvPr id="2" name="Google Shape;366;p20">
            <a:extLst>
              <a:ext uri="{FF2B5EF4-FFF2-40B4-BE49-F238E27FC236}">
                <a16:creationId xmlns:a16="http://schemas.microsoft.com/office/drawing/2014/main" id="{4339A779-BA84-2D1E-6493-305205806B19}"/>
              </a:ext>
            </a:extLst>
          </p:cNvPr>
          <p:cNvSpPr txBox="1"/>
          <p:nvPr/>
        </p:nvSpPr>
        <p:spPr>
          <a:xfrm>
            <a:off x="915306" y="3074556"/>
            <a:ext cx="10369470" cy="480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599" dirty="0">
                <a:latin typeface="Blinker"/>
                <a:sym typeface="Blinker"/>
              </a:rPr>
              <a:t>122,787 total orthogroups called in the analysis </a:t>
            </a:r>
          </a:p>
        </p:txBody>
      </p:sp>
      <p:pic>
        <p:nvPicPr>
          <p:cNvPr id="4" name="Picture 3" descr="A close-up of a number&#10;&#10;Description automatically generated">
            <a:extLst>
              <a:ext uri="{FF2B5EF4-FFF2-40B4-BE49-F238E27FC236}">
                <a16:creationId xmlns:a16="http://schemas.microsoft.com/office/drawing/2014/main" id="{9FD98CBA-C1C7-CCEE-5D54-AA5543F4C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306" y="4208456"/>
            <a:ext cx="10987152" cy="395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41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 err="1">
                <a:latin typeface="Prompt Black"/>
                <a:cs typeface="Prompt Black"/>
                <a:sym typeface="Prompt Black"/>
              </a:rPr>
              <a:t>OrthoFinder</a:t>
            </a:r>
            <a:r>
              <a:rPr lang="en-US" sz="8463" b="1" dirty="0">
                <a:latin typeface="Prompt Black"/>
                <a:cs typeface="Prompt Black"/>
                <a:sym typeface="Prompt Black"/>
              </a:rPr>
              <a:t> Species Tree </a:t>
            </a:r>
            <a:endParaRPr dirty="0"/>
          </a:p>
        </p:txBody>
      </p:sp>
      <p:pic>
        <p:nvPicPr>
          <p:cNvPr id="5" name="Picture 4" descr="A diagram of a family tree&#10;&#10;Description automatically generated">
            <a:extLst>
              <a:ext uri="{FF2B5EF4-FFF2-40B4-BE49-F238E27FC236}">
                <a16:creationId xmlns:a16="http://schemas.microsoft.com/office/drawing/2014/main" id="{9AB6DB4E-9CA1-C6A0-7031-7FBAE91BE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344" y="2322271"/>
            <a:ext cx="11089286" cy="715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00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7D6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0"/>
          <p:cNvSpPr txBox="1"/>
          <p:nvPr/>
        </p:nvSpPr>
        <p:spPr>
          <a:xfrm>
            <a:off x="2129237" y="805574"/>
            <a:ext cx="14029500" cy="140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63" b="1" dirty="0">
                <a:latin typeface="Prompt Black"/>
                <a:cs typeface="Prompt Black"/>
                <a:sym typeface="Prompt Black"/>
              </a:rPr>
              <a:t>Literature Species Tree </a:t>
            </a:r>
            <a:endParaRPr dirty="0"/>
          </a:p>
        </p:txBody>
      </p:sp>
      <p:pic>
        <p:nvPicPr>
          <p:cNvPr id="3" name="Picture 2" descr="A diagram of a tree&#10;&#10;Description automatically generated">
            <a:extLst>
              <a:ext uri="{FF2B5EF4-FFF2-40B4-BE49-F238E27FC236}">
                <a16:creationId xmlns:a16="http://schemas.microsoft.com/office/drawing/2014/main" id="{6F382E08-6899-AE03-8CA9-87849DCED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340" y="2504222"/>
            <a:ext cx="6583292" cy="66850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C98D07-E8AC-C852-4411-A941FAD9A93C}"/>
              </a:ext>
            </a:extLst>
          </p:cNvPr>
          <p:cNvSpPr txBox="1"/>
          <p:nvPr/>
        </p:nvSpPr>
        <p:spPr>
          <a:xfrm>
            <a:off x="7461733" y="9327537"/>
            <a:ext cx="3364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linker"/>
                <a:sym typeface="Blinker"/>
              </a:rPr>
              <a:t>Species Tree Containing </a:t>
            </a:r>
            <a:r>
              <a:rPr lang="en-US" i="1" dirty="0">
                <a:latin typeface="Blinker"/>
                <a:sym typeface="Blinker"/>
              </a:rPr>
              <a:t>V. Brassicaformis</a:t>
            </a:r>
            <a:r>
              <a:rPr lang="en-US" baseline="30000" dirty="0">
                <a:latin typeface="Blinker"/>
                <a:sym typeface="Blinker"/>
              </a:rPr>
              <a:t>8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2150994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Microsoft Macintosh PowerPoint</Application>
  <PresentationFormat>Custom</PresentationFormat>
  <Paragraphs>63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Prompt Black</vt:lpstr>
      <vt:lpstr>Arial</vt:lpstr>
      <vt:lpstr>Blinker</vt:lpstr>
      <vt:lpstr>Calibri</vt:lpstr>
      <vt:lpstr>Blinker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Lowry, Isabel Sierra</cp:lastModifiedBy>
  <cp:revision>1</cp:revision>
  <dcterms:modified xsi:type="dcterms:W3CDTF">2024-04-23T10:49:59Z</dcterms:modified>
</cp:coreProperties>
</file>